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8"/>
  </p:notesMasterIdLst>
  <p:sldIdLst>
    <p:sldId id="414" r:id="rId2"/>
    <p:sldId id="477" r:id="rId3"/>
    <p:sldId id="457" r:id="rId4"/>
    <p:sldId id="481" r:id="rId5"/>
    <p:sldId id="482" r:id="rId6"/>
    <p:sldId id="462" r:id="rId7"/>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Arial" charset="0"/>
        <a:ea typeface="宋体" pitchFamily="2" charset="-122"/>
        <a:cs typeface="+mn-cs"/>
      </a:defRPr>
    </a:lvl1pPr>
    <a:lvl2pPr marL="457200" algn="l" rtl="0" eaLnBrk="0" fontAlgn="base" hangingPunct="0">
      <a:spcBef>
        <a:spcPct val="0"/>
      </a:spcBef>
      <a:spcAft>
        <a:spcPct val="0"/>
      </a:spcAft>
      <a:defRPr kern="1200">
        <a:solidFill>
          <a:schemeClr val="tx1"/>
        </a:solidFill>
        <a:latin typeface="Arial" charset="0"/>
        <a:ea typeface="宋体" pitchFamily="2" charset="-122"/>
        <a:cs typeface="+mn-cs"/>
      </a:defRPr>
    </a:lvl2pPr>
    <a:lvl3pPr marL="914400" algn="l" rtl="0" eaLnBrk="0" fontAlgn="base" hangingPunct="0">
      <a:spcBef>
        <a:spcPct val="0"/>
      </a:spcBef>
      <a:spcAft>
        <a:spcPct val="0"/>
      </a:spcAft>
      <a:defRPr kern="1200">
        <a:solidFill>
          <a:schemeClr val="tx1"/>
        </a:solidFill>
        <a:latin typeface="Arial" charset="0"/>
        <a:ea typeface="宋体" pitchFamily="2" charset="-122"/>
        <a:cs typeface="+mn-cs"/>
      </a:defRPr>
    </a:lvl3pPr>
    <a:lvl4pPr marL="1371600" algn="l" rtl="0" eaLnBrk="0" fontAlgn="base" hangingPunct="0">
      <a:spcBef>
        <a:spcPct val="0"/>
      </a:spcBef>
      <a:spcAft>
        <a:spcPct val="0"/>
      </a:spcAft>
      <a:defRPr kern="1200">
        <a:solidFill>
          <a:schemeClr val="tx1"/>
        </a:solidFill>
        <a:latin typeface="Arial" charset="0"/>
        <a:ea typeface="宋体" pitchFamily="2" charset="-122"/>
        <a:cs typeface="+mn-cs"/>
      </a:defRPr>
    </a:lvl4pPr>
    <a:lvl5pPr marL="1828800" algn="l" rtl="0" eaLnBrk="0" fontAlgn="base" hangingPunct="0">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93D5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100" d="100"/>
          <a:sy n="100" d="100"/>
        </p:scale>
        <p:origin x="-294" y="-96"/>
      </p:cViewPr>
      <p:guideLst>
        <p:guide orient="horz" pos="2165"/>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lstStyle>
            <a:lvl1pPr eaLnBrk="1" hangingPunct="1">
              <a:buFontTx/>
              <a:buNone/>
              <a:defRPr sz="1200">
                <a:latin typeface="Arial" charset="0"/>
                <a:ea typeface="宋体" pitchFamily="2" charset="-122"/>
              </a:defRPr>
            </a:lvl1pPr>
          </a:lstStyle>
          <a:p>
            <a:pPr>
              <a:defRPr/>
            </a:pPr>
            <a:endParaRPr lang="en-US" altLang="zh-CN"/>
          </a:p>
        </p:txBody>
      </p:sp>
      <p:sp>
        <p:nvSpPr>
          <p:cNvPr id="75779"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lstStyle>
            <a:lvl1pPr algn="r" eaLnBrk="1" hangingPunct="1">
              <a:buFontTx/>
              <a:buNone/>
              <a:defRPr sz="1200">
                <a:latin typeface="Arial" charset="0"/>
                <a:ea typeface="宋体" pitchFamily="2" charset="-122"/>
              </a:defRPr>
            </a:lvl1pPr>
          </a:lstStyle>
          <a:p>
            <a:pPr>
              <a:defRPr/>
            </a:pPr>
            <a:endParaRPr lang="en-US" altLang="zh-CN"/>
          </a:p>
        </p:txBody>
      </p:sp>
      <p:sp>
        <p:nvSpPr>
          <p:cNvPr id="2052" name="Rectangle 4"/>
          <p:cNvSpPr>
            <a:spLocks noGrp="1" noRot="1" noChangeAspect="1" noChangeArrowheads="1" noTextEdit="1"/>
          </p:cNvSpPr>
          <p:nvPr>
            <p:ph type="sldImg" idx="4294967295"/>
          </p:nvPr>
        </p:nvSpPr>
        <p:spPr bwMode="auto">
          <a:xfrm>
            <a:off x="1143000" y="685800"/>
            <a:ext cx="4572000" cy="3429000"/>
          </a:xfrm>
          <a:prstGeom prst="rect">
            <a:avLst/>
          </a:prstGeom>
          <a:noFill/>
          <a:ln w="9525">
            <a:solidFill>
              <a:srgbClr val="000000"/>
            </a:solidFill>
            <a:miter lim="800000"/>
            <a:headEnd/>
            <a:tailEnd/>
          </a:ln>
        </p:spPr>
      </p:sp>
      <p:sp>
        <p:nvSpPr>
          <p:cNvPr id="75781"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75782"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lstStyle>
            <a:lvl1pPr eaLnBrk="1" hangingPunct="1">
              <a:buFontTx/>
              <a:buNone/>
              <a:defRPr sz="1200">
                <a:latin typeface="Arial" charset="0"/>
                <a:ea typeface="宋体" pitchFamily="2" charset="-122"/>
              </a:defRPr>
            </a:lvl1pPr>
          </a:lstStyle>
          <a:p>
            <a:pPr>
              <a:defRPr/>
            </a:pPr>
            <a:endParaRPr lang="en-US" altLang="zh-CN"/>
          </a:p>
        </p:txBody>
      </p:sp>
      <p:sp>
        <p:nvSpPr>
          <p:cNvPr id="75783"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9A7F8C20-28D1-4F3F-B657-227B5AB80B8E}" type="slidenum">
              <a:rPr lang="en-US" altLang="zh-CN"/>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miter lim="800000"/>
            <a:headEnd/>
            <a:tailEnd/>
          </a:ln>
        </p:spPr>
        <p:txBody>
          <a:bodyPr/>
          <a:lstStyle/>
          <a:p>
            <a:pPr>
              <a:buFont typeface="Arial" charset="0"/>
              <a:buNone/>
            </a:pPr>
            <a:fld id="{B2C59462-7B90-4C4A-8513-B30C49B522B0}" type="slidenum">
              <a:rPr lang="en-US" altLang="zh-CN"/>
              <a:pPr>
                <a:buFont typeface="Arial" charset="0"/>
                <a:buNone/>
              </a:pPr>
              <a:t>1</a:t>
            </a:fld>
            <a:endParaRPr lang="en-US" altLang="zh-CN"/>
          </a:p>
        </p:txBody>
      </p:sp>
      <p:sp>
        <p:nvSpPr>
          <p:cNvPr id="4099" name="Rectangle 2"/>
          <p:cNvSpPr>
            <a:spLocks noGrp="1" noRot="1" noChangeAspect="1" noChangeArrowheads="1" noTextEdit="1"/>
          </p:cNvSpPr>
          <p:nvPr>
            <p:ph type="sldImg" idx="4294967295"/>
          </p:nvPr>
        </p:nvSpPr>
        <p:spPr>
          <a:ln/>
        </p:spPr>
      </p:sp>
      <p:sp>
        <p:nvSpPr>
          <p:cNvPr id="4100" name="Rectangle 3"/>
          <p:cNvSpPr>
            <a:spLocks noGrp="1" noChangeArrowheads="1"/>
          </p:cNvSpPr>
          <p:nvPr>
            <p:ph type="body" idx="4294967295"/>
          </p:nvPr>
        </p:nvSpPr>
        <p:spPr>
          <a:ln/>
        </p:spPr>
        <p:txBody>
          <a:bodyPr>
            <a:prstTxWarp prst="textNoShape">
              <a:avLst/>
            </a:prstTxWarp>
          </a:bodyPr>
          <a:lstStyle/>
          <a:p>
            <a:endParaRPr lang="zh-CN"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ChangeArrowheads="1" noTextEdit="1"/>
          </p:cNvSpPr>
          <p:nvPr>
            <p:ph type="sldImg" idx="4294967295"/>
          </p:nvPr>
        </p:nvSpPr>
        <p:spPr>
          <a:ln/>
        </p:spPr>
      </p:sp>
      <p:sp>
        <p:nvSpPr>
          <p:cNvPr id="6147" name="备注占位符 2"/>
          <p:cNvSpPr>
            <a:spLocks noGrp="1" noChangeArrowheads="1"/>
          </p:cNvSpPr>
          <p:nvPr>
            <p:ph type="body" idx="4294967295"/>
          </p:nvPr>
        </p:nvSpPr>
        <p:spPr>
          <a:ln/>
        </p:spPr>
        <p:txBody>
          <a:bodyPr>
            <a:prstTxWarp prst="textNoShape">
              <a:avLst/>
            </a:prstTxWarp>
          </a:bodyPr>
          <a:lstStyle/>
          <a:p>
            <a:endParaRPr lang="zh-CN" altLang="en-US" smtClean="0"/>
          </a:p>
        </p:txBody>
      </p:sp>
      <p:sp>
        <p:nvSpPr>
          <p:cNvPr id="6148" name="灯片编号占位符 3"/>
          <p:cNvSpPr>
            <a:spLocks noGrp="1" noChangeArrowheads="1"/>
          </p:cNvSpPr>
          <p:nvPr>
            <p:ph type="sldNum" sz="quarter" idx="5"/>
          </p:nvPr>
        </p:nvSpPr>
        <p:spPr>
          <a:noFill/>
          <a:ln>
            <a:miter lim="800000"/>
            <a:headEnd/>
            <a:tailEnd/>
          </a:ln>
        </p:spPr>
        <p:txBody>
          <a:bodyPr/>
          <a:lstStyle/>
          <a:p>
            <a:pPr>
              <a:buFont typeface="Arial" charset="0"/>
              <a:buNone/>
            </a:pPr>
            <a:fld id="{185B82A6-0FFE-4B80-AA12-80A546DB23A1}" type="slidenum">
              <a:rPr lang="en-US" altLang="zh-CN"/>
              <a:pPr>
                <a:buFont typeface="Arial" charset="0"/>
                <a:buNone/>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ChangeArrowheads="1" noTextEdit="1"/>
          </p:cNvSpPr>
          <p:nvPr>
            <p:ph type="sldImg" idx="4294967295"/>
          </p:nvPr>
        </p:nvSpPr>
        <p:spPr>
          <a:ln/>
        </p:spPr>
      </p:sp>
      <p:sp>
        <p:nvSpPr>
          <p:cNvPr id="8195" name="备注占位符 2"/>
          <p:cNvSpPr>
            <a:spLocks noGrp="1" noChangeArrowheads="1"/>
          </p:cNvSpPr>
          <p:nvPr>
            <p:ph type="body" idx="4294967295"/>
          </p:nvPr>
        </p:nvSpPr>
        <p:spPr>
          <a:ln/>
        </p:spPr>
        <p:txBody>
          <a:bodyPr>
            <a:prstTxWarp prst="textNoShape">
              <a:avLst/>
            </a:prstTxWarp>
          </a:bodyPr>
          <a:lstStyle/>
          <a:p>
            <a:endParaRPr lang="zh-CN" altLang="en-US" smtClean="0"/>
          </a:p>
        </p:txBody>
      </p:sp>
      <p:sp>
        <p:nvSpPr>
          <p:cNvPr id="8196" name="灯片编号占位符 3"/>
          <p:cNvSpPr>
            <a:spLocks noGrp="1" noChangeArrowheads="1"/>
          </p:cNvSpPr>
          <p:nvPr>
            <p:ph type="sldNum" sz="quarter" idx="5"/>
          </p:nvPr>
        </p:nvSpPr>
        <p:spPr>
          <a:noFill/>
          <a:ln>
            <a:miter lim="800000"/>
            <a:headEnd/>
            <a:tailEnd/>
          </a:ln>
        </p:spPr>
        <p:txBody>
          <a:bodyPr/>
          <a:lstStyle/>
          <a:p>
            <a:pPr>
              <a:buFont typeface="Arial" charset="0"/>
              <a:buNone/>
            </a:pPr>
            <a:fld id="{E28D405D-C59C-4F67-98BF-E81997821967}" type="slidenum">
              <a:rPr lang="en-US" altLang="zh-CN"/>
              <a:pPr>
                <a:buFont typeface="Arial" charset="0"/>
                <a:buNone/>
              </a:pPr>
              <a:t>3</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ChangeArrowheads="1" noTextEdit="1"/>
          </p:cNvSpPr>
          <p:nvPr>
            <p:ph type="sldImg" idx="4294967295"/>
          </p:nvPr>
        </p:nvSpPr>
        <p:spPr>
          <a:ln/>
        </p:spPr>
      </p:sp>
      <p:sp>
        <p:nvSpPr>
          <p:cNvPr id="10243" name="备注占位符 2"/>
          <p:cNvSpPr>
            <a:spLocks noGrp="1" noChangeArrowheads="1"/>
          </p:cNvSpPr>
          <p:nvPr>
            <p:ph type="body" idx="4294967295"/>
          </p:nvPr>
        </p:nvSpPr>
        <p:spPr>
          <a:ln/>
        </p:spPr>
        <p:txBody>
          <a:bodyPr>
            <a:prstTxWarp prst="textNoShape">
              <a:avLst/>
            </a:prstTxWarp>
          </a:bodyPr>
          <a:lstStyle/>
          <a:p>
            <a:endParaRPr lang="zh-CN" altLang="en-US" smtClean="0"/>
          </a:p>
        </p:txBody>
      </p:sp>
      <p:sp>
        <p:nvSpPr>
          <p:cNvPr id="10244" name="灯片编号占位符 3"/>
          <p:cNvSpPr>
            <a:spLocks noGrp="1" noChangeArrowheads="1"/>
          </p:cNvSpPr>
          <p:nvPr>
            <p:ph type="sldNum" sz="quarter" idx="5"/>
          </p:nvPr>
        </p:nvSpPr>
        <p:spPr>
          <a:noFill/>
          <a:ln>
            <a:miter lim="800000"/>
            <a:headEnd/>
            <a:tailEnd/>
          </a:ln>
        </p:spPr>
        <p:txBody>
          <a:bodyPr/>
          <a:lstStyle/>
          <a:p>
            <a:pPr>
              <a:buFont typeface="Arial" charset="0"/>
              <a:buNone/>
            </a:pPr>
            <a:fld id="{D8644B81-A7B6-4BDE-9086-345152720AF5}" type="slidenum">
              <a:rPr lang="en-US" altLang="zh-CN"/>
              <a:pPr>
                <a:buFont typeface="Arial" charset="0"/>
                <a:buNone/>
              </a:pPr>
              <a:t>4</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ChangeArrowheads="1" noTextEdit="1"/>
          </p:cNvSpPr>
          <p:nvPr>
            <p:ph type="sldImg" idx="4294967295"/>
          </p:nvPr>
        </p:nvSpPr>
        <p:spPr>
          <a:ln/>
        </p:spPr>
      </p:sp>
      <p:sp>
        <p:nvSpPr>
          <p:cNvPr id="12291" name="备注占位符 2"/>
          <p:cNvSpPr>
            <a:spLocks noGrp="1" noChangeArrowheads="1"/>
          </p:cNvSpPr>
          <p:nvPr>
            <p:ph type="body" idx="4294967295"/>
          </p:nvPr>
        </p:nvSpPr>
        <p:spPr>
          <a:ln/>
        </p:spPr>
        <p:txBody>
          <a:bodyPr>
            <a:prstTxWarp prst="textNoShape">
              <a:avLst/>
            </a:prstTxWarp>
          </a:bodyPr>
          <a:lstStyle/>
          <a:p>
            <a:endParaRPr lang="zh-CN" altLang="en-US" smtClean="0"/>
          </a:p>
        </p:txBody>
      </p:sp>
      <p:sp>
        <p:nvSpPr>
          <p:cNvPr id="12292" name="灯片编号占位符 3"/>
          <p:cNvSpPr>
            <a:spLocks noGrp="1" noChangeArrowheads="1"/>
          </p:cNvSpPr>
          <p:nvPr>
            <p:ph type="sldNum" sz="quarter" idx="5"/>
          </p:nvPr>
        </p:nvSpPr>
        <p:spPr>
          <a:noFill/>
          <a:ln>
            <a:miter lim="800000"/>
            <a:headEnd/>
            <a:tailEnd/>
          </a:ln>
        </p:spPr>
        <p:txBody>
          <a:bodyPr/>
          <a:lstStyle/>
          <a:p>
            <a:pPr>
              <a:buFont typeface="Arial" charset="0"/>
              <a:buNone/>
            </a:pPr>
            <a:fld id="{13835F02-5F92-45CC-B478-E0ED677E390E}" type="slidenum">
              <a:rPr lang="en-US" altLang="zh-CN"/>
              <a:pPr>
                <a:buFont typeface="Arial" charset="0"/>
                <a:buNone/>
              </a:pPr>
              <a:t>5</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ChangeArrowheads="1" noTextEdit="1"/>
          </p:cNvSpPr>
          <p:nvPr>
            <p:ph type="sldImg" idx="4294967295"/>
          </p:nvPr>
        </p:nvSpPr>
        <p:spPr>
          <a:ln/>
        </p:spPr>
      </p:sp>
      <p:sp>
        <p:nvSpPr>
          <p:cNvPr id="14339" name="备注占位符 2"/>
          <p:cNvSpPr>
            <a:spLocks noGrp="1" noChangeArrowheads="1"/>
          </p:cNvSpPr>
          <p:nvPr>
            <p:ph type="body" idx="4294967295"/>
          </p:nvPr>
        </p:nvSpPr>
        <p:spPr>
          <a:ln/>
        </p:spPr>
        <p:txBody>
          <a:bodyPr>
            <a:prstTxWarp prst="textNoShape">
              <a:avLst/>
            </a:prstTxWarp>
          </a:bodyPr>
          <a:lstStyle/>
          <a:p>
            <a:endParaRPr lang="zh-CN" altLang="en-US" smtClean="0"/>
          </a:p>
        </p:txBody>
      </p:sp>
      <p:sp>
        <p:nvSpPr>
          <p:cNvPr id="14340" name="灯片编号占位符 3"/>
          <p:cNvSpPr>
            <a:spLocks noGrp="1" noChangeArrowheads="1"/>
          </p:cNvSpPr>
          <p:nvPr>
            <p:ph type="sldNum" sz="quarter" idx="5"/>
          </p:nvPr>
        </p:nvSpPr>
        <p:spPr>
          <a:noFill/>
          <a:ln>
            <a:miter lim="800000"/>
            <a:headEnd/>
            <a:tailEnd/>
          </a:ln>
        </p:spPr>
        <p:txBody>
          <a:bodyPr/>
          <a:lstStyle/>
          <a:p>
            <a:pPr>
              <a:buFont typeface="Arial" charset="0"/>
              <a:buNone/>
            </a:pPr>
            <a:fld id="{DD9AF0C5-4650-4E2A-ABDE-595E61FB9EDB}" type="slidenum">
              <a:rPr lang="en-US" altLang="zh-CN"/>
              <a:pPr>
                <a:buFont typeface="Arial" charset="0"/>
                <a:buNone/>
              </a:pPr>
              <a:t>6</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noProof="1"/>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a:t>单击此处编辑母版副标题样式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C26F1DB8-3206-44CB-9824-091263838EAC}"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8D37DDED-1DF1-42BE-A901-46F43A054C38}"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D6767065-A19B-4385-8481-98BAD2A71F5E}" type="slidenum">
              <a:rPr lang="en-US" altLang="zh-CN"/>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noProof="1"/>
              <a:t>单击此处编辑母版标题样式</a:t>
            </a:r>
          </a:p>
        </p:txBody>
      </p:sp>
      <p:sp>
        <p:nvSpPr>
          <p:cNvPr id="3" name="文本占位符 2"/>
          <p:cNvSpPr>
            <a:spLocks noGrp="1"/>
          </p:cNvSpPr>
          <p:nvPr>
            <p:ph type="body" sz="half" idx="1"/>
          </p:nvPr>
        </p:nvSpPr>
        <p:spPr>
          <a:xfrm>
            <a:off x="457200" y="1600200"/>
            <a:ext cx="4038600" cy="4525963"/>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600200"/>
            <a:ext cx="4038600" cy="4525963"/>
          </a:xfr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214B2EE5-4AFD-4137-A7A6-C173D0097D9B}"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2A6814F0-BC53-439B-A6B1-94F4AEBAFE40}"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fld id="{9E731FB0-1BEB-4AAE-812C-62DAA3793048}"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1081A719-A559-48FE-866D-07D921BA5F4F}"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fld id="{6E540A43-1477-4E0E-B7F1-41E42AE92A05}"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fld id="{DBF244E5-2E17-4F64-ACED-2299FFD17B62}"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fld id="{D5AED71B-E73A-471F-A4FE-FC9FB917CF3E}"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6CEB7A7A-4B3D-4A37-A1EE-777152D98F51}"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fld id="{5B05457D-7E9C-4249-8155-35C7A1C236EA}"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idx="4294967295"/>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4294967295"/>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5540"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1" hangingPunct="1">
              <a:buFontTx/>
              <a:buNone/>
              <a:defRPr sz="1400">
                <a:latin typeface="Arial" charset="0"/>
                <a:ea typeface="宋体" pitchFamily="2" charset="-122"/>
              </a:defRPr>
            </a:lvl1pPr>
          </a:lstStyle>
          <a:p>
            <a:pPr>
              <a:defRPr/>
            </a:pPr>
            <a:endParaRPr lang="en-US" altLang="zh-CN"/>
          </a:p>
        </p:txBody>
      </p:sp>
      <p:sp>
        <p:nvSpPr>
          <p:cNvPr id="65541"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algn="ctr" eaLnBrk="1" hangingPunct="1">
              <a:buFontTx/>
              <a:buNone/>
              <a:defRPr sz="1400">
                <a:latin typeface="Arial" charset="0"/>
                <a:ea typeface="宋体" pitchFamily="2" charset="-122"/>
              </a:defRPr>
            </a:lvl1pPr>
          </a:lstStyle>
          <a:p>
            <a:pPr>
              <a:defRPr/>
            </a:pPr>
            <a:endParaRPr lang="en-US" altLang="zh-CN"/>
          </a:p>
        </p:txBody>
      </p:sp>
      <p:sp>
        <p:nvSpPr>
          <p:cNvPr id="65542"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842B2147-32E8-488D-AE45-31EF7B45126D}" type="slidenum">
              <a:rPr lang="en-US" altLang="zh-CN"/>
              <a:pPr/>
              <a:t>‹#›</a:t>
            </a:fld>
            <a:endParaRPr lang="en-US" altLang="zh-CN"/>
          </a:p>
        </p:txBody>
      </p:sp>
      <p:pic>
        <p:nvPicPr>
          <p:cNvPr id="1031" name="Picture 7" descr="A6"/>
          <p:cNvPicPr>
            <a:picLocks noChangeAspect="1" noChangeArrowheads="1"/>
          </p:cNvPicPr>
          <p:nvPr/>
        </p:nvPicPr>
        <p:blipFill>
          <a:blip r:embed="rId14" cstate="print"/>
          <a:srcRect/>
          <a:stretch>
            <a:fillRect/>
          </a:stretch>
        </p:blipFill>
        <p:spPr bwMode="auto">
          <a:xfrm>
            <a:off x="0" y="0"/>
            <a:ext cx="9201150" cy="6899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pitchFamily="2" charset="-122"/>
        </a:defRPr>
      </a:lvl2pPr>
      <a:lvl3pPr algn="ctr" rtl="0" eaLnBrk="0" fontAlgn="base" hangingPunct="0">
        <a:spcBef>
          <a:spcPct val="0"/>
        </a:spcBef>
        <a:spcAft>
          <a:spcPct val="0"/>
        </a:spcAft>
        <a:defRPr sz="4400">
          <a:solidFill>
            <a:schemeClr val="tx2"/>
          </a:solidFill>
          <a:latin typeface="Arial" charset="0"/>
          <a:ea typeface="宋体" pitchFamily="2" charset="-122"/>
        </a:defRPr>
      </a:lvl3pPr>
      <a:lvl4pPr algn="ctr" rtl="0" eaLnBrk="0" fontAlgn="base" hangingPunct="0">
        <a:spcBef>
          <a:spcPct val="0"/>
        </a:spcBef>
        <a:spcAft>
          <a:spcPct val="0"/>
        </a:spcAft>
        <a:defRPr sz="4400">
          <a:solidFill>
            <a:schemeClr val="tx2"/>
          </a:solidFill>
          <a:latin typeface="Arial" charset="0"/>
          <a:ea typeface="宋体" pitchFamily="2" charset="-122"/>
        </a:defRPr>
      </a:lvl4pPr>
      <a:lvl5pPr algn="ctr" rtl="0" eaLnBrk="0" fontAlgn="base" hangingPunct="0">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a:xfrm>
            <a:off x="179388" y="2133600"/>
            <a:ext cx="9144000" cy="2162175"/>
          </a:xfrm>
        </p:spPr>
        <p:txBody>
          <a:bodyPr/>
          <a:lstStyle/>
          <a:p>
            <a:r>
              <a:rPr lang="zh-CN" altLang="en-US" sz="4800" dirty="0" smtClean="0">
                <a:solidFill>
                  <a:schemeClr val="bg1"/>
                </a:solidFill>
                <a:latin typeface="华文楷体" pitchFamily="2" charset="-122"/>
                <a:ea typeface="华文楷体" pitchFamily="2" charset="-122"/>
              </a:rPr>
              <a:t>全国大学英语四、六级考试</a:t>
            </a:r>
            <a:r>
              <a:rPr lang="en-US" altLang="zh-CN" sz="4800" dirty="0" smtClean="0">
                <a:solidFill>
                  <a:schemeClr val="bg1"/>
                </a:solidFill>
                <a:latin typeface="华文楷体" pitchFamily="2" charset="-122"/>
                <a:ea typeface="华文楷体" pitchFamily="2" charset="-122"/>
              </a:rPr>
              <a:t/>
            </a:r>
            <a:br>
              <a:rPr lang="en-US" altLang="zh-CN" sz="4800" dirty="0" smtClean="0">
                <a:solidFill>
                  <a:schemeClr val="bg1"/>
                </a:solidFill>
                <a:latin typeface="华文楷体" pitchFamily="2" charset="-122"/>
                <a:ea typeface="华文楷体" pitchFamily="2" charset="-122"/>
              </a:rPr>
            </a:br>
            <a:r>
              <a:rPr lang="zh-CN" altLang="en-US" sz="4800" dirty="0" smtClean="0">
                <a:solidFill>
                  <a:schemeClr val="bg1"/>
                </a:solidFill>
                <a:latin typeface="华文楷体" pitchFamily="2" charset="-122"/>
                <a:ea typeface="华文楷体" pitchFamily="2" charset="-122"/>
              </a:rPr>
              <a:t>（</a:t>
            </a:r>
            <a:r>
              <a:rPr lang="en-US" altLang="zh-CN" sz="4800" dirty="0" smtClean="0">
                <a:solidFill>
                  <a:schemeClr val="bg1"/>
                </a:solidFill>
                <a:latin typeface="华文楷体" pitchFamily="2" charset="-122"/>
                <a:ea typeface="华文楷体" pitchFamily="2" charset="-122"/>
              </a:rPr>
              <a:t>CET</a:t>
            </a:r>
            <a:r>
              <a:rPr lang="zh-CN" altLang="en-US" sz="4800" dirty="0" smtClean="0">
                <a:solidFill>
                  <a:schemeClr val="bg1"/>
                </a:solidFill>
                <a:latin typeface="华文楷体" pitchFamily="2" charset="-122"/>
                <a:ea typeface="华文楷体" pitchFamily="2" charset="-122"/>
              </a:rPr>
              <a:t>）</a:t>
            </a:r>
            <a:br>
              <a:rPr lang="zh-CN" altLang="en-US" sz="4800" dirty="0" smtClean="0">
                <a:solidFill>
                  <a:schemeClr val="bg1"/>
                </a:solidFill>
                <a:latin typeface="华文楷体" pitchFamily="2" charset="-122"/>
                <a:ea typeface="华文楷体" pitchFamily="2" charset="-122"/>
              </a:rPr>
            </a:br>
            <a:r>
              <a:rPr lang="zh-CN" altLang="en-US" sz="4800" smtClean="0">
                <a:solidFill>
                  <a:schemeClr val="bg1"/>
                </a:solidFill>
                <a:latin typeface="华文楷体" pitchFamily="2" charset="-122"/>
                <a:ea typeface="华文楷体" pitchFamily="2" charset="-122"/>
              </a:rPr>
              <a:t>新</a:t>
            </a:r>
            <a:r>
              <a:rPr lang="zh-CN" altLang="en-US" sz="4800" smtClean="0">
                <a:solidFill>
                  <a:schemeClr val="bg1"/>
                </a:solidFill>
                <a:latin typeface="华文楷体" pitchFamily="2" charset="-122"/>
                <a:ea typeface="华文楷体" pitchFamily="2" charset="-122"/>
              </a:rPr>
              <a:t>版考生报名操作流程</a:t>
            </a:r>
            <a:endParaRPr lang="zh-CN" altLang="en-US" sz="4800" dirty="0" smtClean="0">
              <a:solidFill>
                <a:schemeClr val="bg1"/>
              </a:solidFill>
              <a:latin typeface="华文楷体" pitchFamily="2" charset="-122"/>
              <a:ea typeface="华文楷体" pitchFamily="2" charset="-122"/>
            </a:endParaRPr>
          </a:p>
        </p:txBody>
      </p:sp>
      <p:sp>
        <p:nvSpPr>
          <p:cNvPr id="3075" name="文本框 1"/>
          <p:cNvSpPr txBox="1">
            <a:spLocks noChangeArrowheads="1"/>
          </p:cNvSpPr>
          <p:nvPr/>
        </p:nvSpPr>
        <p:spPr bwMode="auto">
          <a:xfrm>
            <a:off x="3898900" y="5516563"/>
            <a:ext cx="1704975" cy="369887"/>
          </a:xfrm>
          <a:prstGeom prst="rect">
            <a:avLst/>
          </a:prstGeom>
          <a:noFill/>
          <a:ln w="9525">
            <a:noFill/>
            <a:miter lim="800000"/>
            <a:headEnd/>
            <a:tailEnd/>
          </a:ln>
        </p:spPr>
        <p:txBody>
          <a:bodyPr wrap="none">
            <a:spAutoFit/>
          </a:bodyPr>
          <a:lstStyle/>
          <a:p>
            <a:r>
              <a:rPr lang="zh-CN" altLang="en-US">
                <a:solidFill>
                  <a:schemeClr val="bg1"/>
                </a:solidFill>
                <a:latin typeface="Times New Roman" pitchFamily="18" charset="0"/>
                <a:ea typeface="华文楷体" pitchFamily="2" charset="-122"/>
                <a:cs typeface="Times New Roman" pitchFamily="18" charset="0"/>
              </a:rPr>
              <a:t>二零一八 </a:t>
            </a:r>
            <a:r>
              <a:rPr lang="en-US" altLang="zh-CN">
                <a:solidFill>
                  <a:schemeClr val="bg1"/>
                </a:solidFill>
                <a:latin typeface="Times New Roman" pitchFamily="18" charset="0"/>
                <a:ea typeface="华文楷体" pitchFamily="2" charset="-122"/>
                <a:cs typeface="Times New Roman" pitchFamily="18" charset="0"/>
              </a:rPr>
              <a:t>·</a:t>
            </a:r>
            <a:r>
              <a:rPr lang="zh-CN" altLang="en-US">
                <a:solidFill>
                  <a:schemeClr val="bg1"/>
                </a:solidFill>
                <a:latin typeface="Times New Roman" pitchFamily="18" charset="0"/>
                <a:ea typeface="华文楷体" pitchFamily="2" charset="-122"/>
                <a:cs typeface="Times New Roman" pitchFamily="18" charset="0"/>
              </a:rPr>
              <a:t>广东</a:t>
            </a:r>
            <a:endParaRPr lang="en-US" altLang="zh-CN">
              <a:solidFill>
                <a:schemeClr val="bg1"/>
              </a:solidFill>
              <a:latin typeface="Times New Roman" pitchFamily="18" charset="0"/>
              <a:ea typeface="华文楷体" pitchFamily="2" charset="-122"/>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a:grpSpLocks/>
          </p:cNvGrpSpPr>
          <p:nvPr/>
        </p:nvGrpSpPr>
        <p:grpSpPr bwMode="auto">
          <a:xfrm>
            <a:off x="611188" y="1671638"/>
            <a:ext cx="1312862" cy="1368425"/>
            <a:chOff x="2771775" y="1662113"/>
            <a:chExt cx="1313245" cy="1368425"/>
          </a:xfrm>
        </p:grpSpPr>
        <p:sp>
          <p:nvSpPr>
            <p:cNvPr id="25" name="圆角矩形 24"/>
            <p:cNvSpPr/>
            <p:nvPr/>
          </p:nvSpPr>
          <p:spPr>
            <a:xfrm>
              <a:off x="2771775" y="1662113"/>
              <a:ext cx="1225908" cy="1368425"/>
            </a:xfrm>
            <a:prstGeom prst="roundRect">
              <a:avLst/>
            </a:prstGeom>
            <a:solidFill>
              <a:srgbClr val="93D500"/>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zh-CN" altLang="en-US"/>
            </a:p>
          </p:txBody>
        </p:sp>
        <p:sp>
          <p:nvSpPr>
            <p:cNvPr id="5172" name="TextBox 17"/>
            <p:cNvSpPr txBox="1">
              <a:spLocks noChangeArrowheads="1"/>
            </p:cNvSpPr>
            <p:nvPr/>
          </p:nvSpPr>
          <p:spPr bwMode="auto">
            <a:xfrm>
              <a:off x="2788032" y="1769820"/>
              <a:ext cx="1296988" cy="1077218"/>
            </a:xfrm>
            <a:prstGeom prst="rect">
              <a:avLst/>
            </a:prstGeom>
            <a:noFill/>
            <a:ln w="9525">
              <a:noFill/>
              <a:miter lim="800000"/>
              <a:headEnd/>
              <a:tailEnd/>
            </a:ln>
          </p:spPr>
          <p:txBody>
            <a:bodyPr>
              <a:spAutoFit/>
            </a:bodyPr>
            <a:lstStyle/>
            <a:p>
              <a:pPr eaLnBrk="1" hangingPunct="1"/>
              <a:r>
                <a:rPr lang="zh-CN" altLang="en-US" sz="1600">
                  <a:solidFill>
                    <a:schemeClr val="bg1"/>
                  </a:solidFill>
                  <a:latin typeface="Calibri" pitchFamily="34" charset="0"/>
                </a:rPr>
                <a:t>通过前台注册链接跳转到通行证网站注册账号</a:t>
              </a:r>
            </a:p>
          </p:txBody>
        </p:sp>
      </p:grpSp>
      <p:sp>
        <p:nvSpPr>
          <p:cNvPr id="27" name="右箭头 26"/>
          <p:cNvSpPr/>
          <p:nvPr/>
        </p:nvSpPr>
        <p:spPr>
          <a:xfrm>
            <a:off x="2124075" y="2259013"/>
            <a:ext cx="360363" cy="215900"/>
          </a:xfrm>
          <a:prstGeom prst="rightArrow">
            <a:avLst/>
          </a:prstGeom>
          <a:solidFill>
            <a:srgbClr val="93D500"/>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zh-CN" altLang="en-US"/>
          </a:p>
        </p:txBody>
      </p:sp>
      <p:grpSp>
        <p:nvGrpSpPr>
          <p:cNvPr id="3" name="组合 2"/>
          <p:cNvGrpSpPr>
            <a:grpSpLocks/>
          </p:cNvGrpSpPr>
          <p:nvPr/>
        </p:nvGrpSpPr>
        <p:grpSpPr bwMode="auto">
          <a:xfrm>
            <a:off x="2555875" y="1724025"/>
            <a:ext cx="1323975" cy="1368425"/>
            <a:chOff x="4709768" y="1596873"/>
            <a:chExt cx="1324532" cy="1368425"/>
          </a:xfrm>
        </p:grpSpPr>
        <p:sp>
          <p:nvSpPr>
            <p:cNvPr id="28" name="圆角矩形 27"/>
            <p:cNvSpPr/>
            <p:nvPr/>
          </p:nvSpPr>
          <p:spPr>
            <a:xfrm>
              <a:off x="4709768" y="1596873"/>
              <a:ext cx="1226066" cy="1368425"/>
            </a:xfrm>
            <a:prstGeom prst="roundRect">
              <a:avLst/>
            </a:prstGeom>
            <a:solidFill>
              <a:srgbClr val="93D500"/>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zh-CN" altLang="en-US"/>
            </a:p>
          </p:txBody>
        </p:sp>
        <p:sp>
          <p:nvSpPr>
            <p:cNvPr id="5170" name="TextBox 17"/>
            <p:cNvSpPr txBox="1">
              <a:spLocks noChangeArrowheads="1"/>
            </p:cNvSpPr>
            <p:nvPr/>
          </p:nvSpPr>
          <p:spPr bwMode="auto">
            <a:xfrm>
              <a:off x="4737312" y="1694753"/>
              <a:ext cx="1296988" cy="1077218"/>
            </a:xfrm>
            <a:prstGeom prst="rect">
              <a:avLst/>
            </a:prstGeom>
            <a:noFill/>
            <a:ln w="9525">
              <a:noFill/>
              <a:miter lim="800000"/>
              <a:headEnd/>
              <a:tailEnd/>
            </a:ln>
          </p:spPr>
          <p:txBody>
            <a:bodyPr>
              <a:spAutoFit/>
            </a:bodyPr>
            <a:lstStyle/>
            <a:p>
              <a:pPr eaLnBrk="1" hangingPunct="1"/>
              <a:r>
                <a:rPr lang="zh-CN" altLang="en-US" sz="1600">
                  <a:solidFill>
                    <a:schemeClr val="bg1"/>
                  </a:solidFill>
                  <a:latin typeface="Calibri" pitchFamily="34" charset="0"/>
                </a:rPr>
                <a:t>通过前台登录，查询查看学籍信息和资格信息</a:t>
              </a:r>
            </a:p>
          </p:txBody>
        </p:sp>
      </p:grpSp>
      <p:sp>
        <p:nvSpPr>
          <p:cNvPr id="30" name="右箭头 29"/>
          <p:cNvSpPr/>
          <p:nvPr/>
        </p:nvSpPr>
        <p:spPr>
          <a:xfrm>
            <a:off x="4140200" y="2197100"/>
            <a:ext cx="360363" cy="215900"/>
          </a:xfrm>
          <a:prstGeom prst="rightArrow">
            <a:avLst/>
          </a:prstGeom>
          <a:solidFill>
            <a:srgbClr val="93D500"/>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zh-CN" altLang="en-US"/>
          </a:p>
        </p:txBody>
      </p:sp>
      <p:grpSp>
        <p:nvGrpSpPr>
          <p:cNvPr id="4" name="组合 3"/>
          <p:cNvGrpSpPr>
            <a:grpSpLocks/>
          </p:cNvGrpSpPr>
          <p:nvPr/>
        </p:nvGrpSpPr>
        <p:grpSpPr bwMode="auto">
          <a:xfrm>
            <a:off x="4783138" y="1695450"/>
            <a:ext cx="1301750" cy="1368425"/>
            <a:chOff x="6515100" y="1662113"/>
            <a:chExt cx="1301028" cy="1368425"/>
          </a:xfrm>
        </p:grpSpPr>
        <p:sp>
          <p:nvSpPr>
            <p:cNvPr id="31" name="圆角矩形 30"/>
            <p:cNvSpPr/>
            <p:nvPr/>
          </p:nvSpPr>
          <p:spPr>
            <a:xfrm>
              <a:off x="6515100" y="1662113"/>
              <a:ext cx="1224870" cy="1368425"/>
            </a:xfrm>
            <a:prstGeom prst="roundRect">
              <a:avLst/>
            </a:prstGeom>
            <a:solidFill>
              <a:srgbClr val="93D500"/>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zh-CN" altLang="en-US"/>
            </a:p>
          </p:txBody>
        </p:sp>
        <p:sp>
          <p:nvSpPr>
            <p:cNvPr id="5168" name="TextBox 17"/>
            <p:cNvSpPr txBox="1">
              <a:spLocks noChangeArrowheads="1"/>
            </p:cNvSpPr>
            <p:nvPr/>
          </p:nvSpPr>
          <p:spPr bwMode="auto">
            <a:xfrm>
              <a:off x="6519141" y="1898283"/>
              <a:ext cx="1296987" cy="830997"/>
            </a:xfrm>
            <a:prstGeom prst="rect">
              <a:avLst/>
            </a:prstGeom>
            <a:noFill/>
            <a:ln w="9525">
              <a:noFill/>
              <a:miter lim="800000"/>
              <a:headEnd/>
              <a:tailEnd/>
            </a:ln>
          </p:spPr>
          <p:txBody>
            <a:bodyPr>
              <a:spAutoFit/>
            </a:bodyPr>
            <a:lstStyle/>
            <a:p>
              <a:pPr eaLnBrk="1" hangingPunct="1"/>
              <a:r>
                <a:rPr lang="zh-CN" altLang="en-US" sz="1600">
                  <a:solidFill>
                    <a:schemeClr val="bg1"/>
                  </a:solidFill>
                  <a:latin typeface="Calibri" pitchFamily="34" charset="0"/>
                </a:rPr>
                <a:t>如需要，进行</a:t>
              </a:r>
              <a:r>
                <a:rPr lang="en-US" altLang="zh-CN" sz="1600">
                  <a:solidFill>
                    <a:schemeClr val="bg1"/>
                  </a:solidFill>
                  <a:latin typeface="Calibri" pitchFamily="34" charset="0"/>
                </a:rPr>
                <a:t>CET6</a:t>
              </a:r>
              <a:r>
                <a:rPr lang="zh-CN" altLang="en-US" sz="1600">
                  <a:solidFill>
                    <a:schemeClr val="bg1"/>
                  </a:solidFill>
                  <a:latin typeface="Calibri" pitchFamily="34" charset="0"/>
                </a:rPr>
                <a:t>资格复核</a:t>
              </a:r>
            </a:p>
          </p:txBody>
        </p:sp>
      </p:grpSp>
      <p:grpSp>
        <p:nvGrpSpPr>
          <p:cNvPr id="7" name="组合 6"/>
          <p:cNvGrpSpPr>
            <a:grpSpLocks/>
          </p:cNvGrpSpPr>
          <p:nvPr/>
        </p:nvGrpSpPr>
        <p:grpSpPr bwMode="auto">
          <a:xfrm>
            <a:off x="6842125" y="1668463"/>
            <a:ext cx="1330325" cy="1368425"/>
            <a:chOff x="881508" y="3542868"/>
            <a:chExt cx="1329556" cy="1368425"/>
          </a:xfrm>
        </p:grpSpPr>
        <p:sp>
          <p:nvSpPr>
            <p:cNvPr id="33" name="圆角矩形 32"/>
            <p:cNvSpPr/>
            <p:nvPr/>
          </p:nvSpPr>
          <p:spPr>
            <a:xfrm>
              <a:off x="881508" y="3542868"/>
              <a:ext cx="1224842" cy="1368425"/>
            </a:xfrm>
            <a:prstGeom prst="roundRect">
              <a:avLst/>
            </a:prstGeom>
            <a:solidFill>
              <a:srgbClr val="93D500"/>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zh-CN" altLang="en-US"/>
            </a:p>
          </p:txBody>
        </p:sp>
        <p:sp>
          <p:nvSpPr>
            <p:cNvPr id="5166" name="TextBox 17"/>
            <p:cNvSpPr txBox="1">
              <a:spLocks noChangeArrowheads="1"/>
            </p:cNvSpPr>
            <p:nvPr/>
          </p:nvSpPr>
          <p:spPr bwMode="auto">
            <a:xfrm>
              <a:off x="914077" y="3783171"/>
              <a:ext cx="1296987" cy="584775"/>
            </a:xfrm>
            <a:prstGeom prst="rect">
              <a:avLst/>
            </a:prstGeom>
            <a:noFill/>
            <a:ln w="9525">
              <a:noFill/>
              <a:miter lim="800000"/>
              <a:headEnd/>
              <a:tailEnd/>
            </a:ln>
          </p:spPr>
          <p:txBody>
            <a:bodyPr>
              <a:spAutoFit/>
            </a:bodyPr>
            <a:lstStyle/>
            <a:p>
              <a:pPr eaLnBrk="1" hangingPunct="1"/>
              <a:r>
                <a:rPr lang="zh-CN" altLang="en-US" sz="1600">
                  <a:solidFill>
                    <a:schemeClr val="bg1"/>
                  </a:solidFill>
                  <a:latin typeface="Calibri" pitchFamily="34" charset="0"/>
                </a:rPr>
                <a:t>确认无误，退出系统</a:t>
              </a:r>
            </a:p>
          </p:txBody>
        </p:sp>
      </p:grpSp>
      <p:grpSp>
        <p:nvGrpSpPr>
          <p:cNvPr id="6" name="组合 5"/>
          <p:cNvGrpSpPr>
            <a:grpSpLocks/>
          </p:cNvGrpSpPr>
          <p:nvPr/>
        </p:nvGrpSpPr>
        <p:grpSpPr bwMode="auto">
          <a:xfrm>
            <a:off x="611187" y="3468688"/>
            <a:ext cx="1261678" cy="1400767"/>
            <a:chOff x="2771774" y="3522663"/>
            <a:chExt cx="1260232" cy="1400767"/>
          </a:xfrm>
          <a:solidFill>
            <a:srgbClr val="93D500"/>
          </a:solidFill>
        </p:grpSpPr>
        <p:sp>
          <p:nvSpPr>
            <p:cNvPr id="36" name="圆角矩形 35"/>
            <p:cNvSpPr/>
            <p:nvPr/>
          </p:nvSpPr>
          <p:spPr>
            <a:xfrm>
              <a:off x="2771774" y="3522663"/>
              <a:ext cx="1260232" cy="1400767"/>
            </a:xfrm>
            <a:prstGeom prst="roundRect">
              <a:avLst/>
            </a:prstGeom>
            <a:grp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zh-CN" altLang="en-US" sz="1600"/>
            </a:p>
          </p:txBody>
        </p:sp>
        <p:sp>
          <p:nvSpPr>
            <p:cNvPr id="16432" name="TextBox 17"/>
            <p:cNvSpPr txBox="1">
              <a:spLocks noChangeArrowheads="1"/>
            </p:cNvSpPr>
            <p:nvPr/>
          </p:nvSpPr>
          <p:spPr bwMode="auto">
            <a:xfrm>
              <a:off x="2783521" y="3690759"/>
              <a:ext cx="1211359" cy="107721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defRPr/>
              </a:pPr>
              <a:r>
                <a:rPr lang="zh-CN" altLang="en-US" sz="1600" dirty="0" smtClean="0">
                  <a:solidFill>
                    <a:schemeClr val="bg1"/>
                  </a:solidFill>
                  <a:latin typeface="Calibri" panose="020F0502020204030204" pitchFamily="34" charset="0"/>
                </a:rPr>
                <a:t>通过前台登录，查询确认学籍信息和资格信息</a:t>
              </a:r>
              <a:endParaRPr lang="zh-CN" altLang="en-US" sz="1600" dirty="0">
                <a:solidFill>
                  <a:schemeClr val="bg1"/>
                </a:solidFill>
                <a:latin typeface="Calibri" panose="020F0502020204030204" pitchFamily="34" charset="0"/>
              </a:endParaRPr>
            </a:p>
          </p:txBody>
        </p:sp>
      </p:grpSp>
      <p:grpSp>
        <p:nvGrpSpPr>
          <p:cNvPr id="5" name="组合 4"/>
          <p:cNvGrpSpPr>
            <a:grpSpLocks/>
          </p:cNvGrpSpPr>
          <p:nvPr/>
        </p:nvGrpSpPr>
        <p:grpSpPr bwMode="auto">
          <a:xfrm>
            <a:off x="2627313" y="3513138"/>
            <a:ext cx="1296987" cy="1368425"/>
            <a:chOff x="4643438" y="3522663"/>
            <a:chExt cx="1296987" cy="1368425"/>
          </a:xfrm>
        </p:grpSpPr>
        <p:sp>
          <p:nvSpPr>
            <p:cNvPr id="39" name="圆角矩形 38"/>
            <p:cNvSpPr/>
            <p:nvPr/>
          </p:nvSpPr>
          <p:spPr>
            <a:xfrm>
              <a:off x="4643438" y="3522663"/>
              <a:ext cx="1225550" cy="1368425"/>
            </a:xfrm>
            <a:prstGeom prst="roundRect">
              <a:avLst/>
            </a:prstGeom>
            <a:solidFill>
              <a:srgbClr val="93D500"/>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zh-CN" altLang="en-US" sz="1600"/>
            </a:p>
          </p:txBody>
        </p:sp>
        <p:sp>
          <p:nvSpPr>
            <p:cNvPr id="5164" name="TextBox 17"/>
            <p:cNvSpPr txBox="1">
              <a:spLocks noChangeArrowheads="1"/>
            </p:cNvSpPr>
            <p:nvPr/>
          </p:nvSpPr>
          <p:spPr bwMode="auto">
            <a:xfrm>
              <a:off x="4643438" y="3792538"/>
              <a:ext cx="1296987" cy="584775"/>
            </a:xfrm>
            <a:prstGeom prst="rect">
              <a:avLst/>
            </a:prstGeom>
            <a:noFill/>
            <a:ln w="9525">
              <a:noFill/>
              <a:miter lim="800000"/>
              <a:headEnd/>
              <a:tailEnd/>
            </a:ln>
          </p:spPr>
          <p:txBody>
            <a:bodyPr>
              <a:spAutoFit/>
            </a:bodyPr>
            <a:lstStyle/>
            <a:p>
              <a:pPr eaLnBrk="1" hangingPunct="1"/>
              <a:r>
                <a:rPr lang="zh-CN" altLang="en-US" sz="1600">
                  <a:solidFill>
                    <a:schemeClr val="bg1"/>
                  </a:solidFill>
                  <a:latin typeface="Calibri" pitchFamily="34" charset="0"/>
                </a:rPr>
                <a:t>报考笔试科目并缴费</a:t>
              </a:r>
            </a:p>
          </p:txBody>
        </p:sp>
      </p:grpSp>
      <p:sp>
        <p:nvSpPr>
          <p:cNvPr id="5130" name="文本框 40"/>
          <p:cNvSpPr txBox="1">
            <a:spLocks noChangeArrowheads="1"/>
          </p:cNvSpPr>
          <p:nvPr/>
        </p:nvSpPr>
        <p:spPr bwMode="auto">
          <a:xfrm>
            <a:off x="8399463" y="3287713"/>
            <a:ext cx="460375" cy="1728787"/>
          </a:xfrm>
          <a:prstGeom prst="rect">
            <a:avLst/>
          </a:prstGeom>
          <a:noFill/>
          <a:ln w="9525">
            <a:noFill/>
            <a:miter lim="800000"/>
            <a:headEnd/>
            <a:tailEnd/>
          </a:ln>
        </p:spPr>
        <p:txBody>
          <a:bodyPr vert="eaVert">
            <a:spAutoFit/>
          </a:bodyPr>
          <a:lstStyle/>
          <a:p>
            <a:pPr algn="ctr" eaLnBrk="1" hangingPunct="1"/>
            <a:r>
              <a:rPr lang="zh-CN" altLang="en-US" b="1">
                <a:solidFill>
                  <a:schemeClr val="bg1"/>
                </a:solidFill>
                <a:latin typeface="Calibri" pitchFamily="34" charset="0"/>
              </a:rPr>
              <a:t>网报开始后</a:t>
            </a:r>
          </a:p>
        </p:txBody>
      </p:sp>
      <p:sp>
        <p:nvSpPr>
          <p:cNvPr id="5131" name="文本框 40"/>
          <p:cNvSpPr txBox="1">
            <a:spLocks noChangeArrowheads="1"/>
          </p:cNvSpPr>
          <p:nvPr/>
        </p:nvSpPr>
        <p:spPr bwMode="auto">
          <a:xfrm>
            <a:off x="8399463" y="1557338"/>
            <a:ext cx="461962" cy="1730375"/>
          </a:xfrm>
          <a:prstGeom prst="rect">
            <a:avLst/>
          </a:prstGeom>
          <a:noFill/>
          <a:ln w="9525">
            <a:noFill/>
            <a:miter lim="800000"/>
            <a:headEnd/>
            <a:tailEnd/>
          </a:ln>
        </p:spPr>
        <p:txBody>
          <a:bodyPr vert="eaVert">
            <a:spAutoFit/>
          </a:bodyPr>
          <a:lstStyle/>
          <a:p>
            <a:pPr algn="ctr" eaLnBrk="1" hangingPunct="1"/>
            <a:r>
              <a:rPr lang="zh-CN" altLang="en-US" b="1">
                <a:solidFill>
                  <a:schemeClr val="bg1"/>
                </a:solidFill>
                <a:latin typeface="Calibri" pitchFamily="34" charset="0"/>
              </a:rPr>
              <a:t>网报开始前</a:t>
            </a:r>
          </a:p>
        </p:txBody>
      </p:sp>
      <p:grpSp>
        <p:nvGrpSpPr>
          <p:cNvPr id="10" name="组合 9"/>
          <p:cNvGrpSpPr>
            <a:grpSpLocks/>
          </p:cNvGrpSpPr>
          <p:nvPr/>
        </p:nvGrpSpPr>
        <p:grpSpPr bwMode="auto">
          <a:xfrm>
            <a:off x="4859338" y="3502025"/>
            <a:ext cx="1296987" cy="1368425"/>
            <a:chOff x="970186" y="5229200"/>
            <a:chExt cx="1297558" cy="1368425"/>
          </a:xfrm>
        </p:grpSpPr>
        <p:sp>
          <p:nvSpPr>
            <p:cNvPr id="59" name="圆角矩形 58"/>
            <p:cNvSpPr/>
            <p:nvPr/>
          </p:nvSpPr>
          <p:spPr>
            <a:xfrm>
              <a:off x="970186" y="5229200"/>
              <a:ext cx="1226090" cy="1368425"/>
            </a:xfrm>
            <a:prstGeom prst="roundRect">
              <a:avLst/>
            </a:prstGeom>
            <a:solidFill>
              <a:srgbClr val="93D500"/>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zh-CN" altLang="en-US" sz="1600"/>
            </a:p>
          </p:txBody>
        </p:sp>
        <p:sp>
          <p:nvSpPr>
            <p:cNvPr id="5162" name="TextBox 17"/>
            <p:cNvSpPr txBox="1">
              <a:spLocks noChangeArrowheads="1"/>
            </p:cNvSpPr>
            <p:nvPr/>
          </p:nvSpPr>
          <p:spPr bwMode="auto">
            <a:xfrm>
              <a:off x="970756" y="5511800"/>
              <a:ext cx="1296988" cy="615553"/>
            </a:xfrm>
            <a:prstGeom prst="rect">
              <a:avLst/>
            </a:prstGeom>
            <a:noFill/>
            <a:ln w="9525">
              <a:noFill/>
              <a:miter lim="800000"/>
              <a:headEnd/>
              <a:tailEnd/>
            </a:ln>
          </p:spPr>
          <p:txBody>
            <a:bodyPr>
              <a:spAutoFit/>
            </a:bodyPr>
            <a:lstStyle/>
            <a:p>
              <a:pPr eaLnBrk="1" hangingPunct="1"/>
              <a:r>
                <a:rPr lang="zh-CN" altLang="en-US" sz="1600">
                  <a:solidFill>
                    <a:schemeClr val="bg1"/>
                  </a:solidFill>
                  <a:latin typeface="Calibri" pitchFamily="34" charset="0"/>
                </a:rPr>
                <a:t>报考口试科目并缴费</a:t>
              </a:r>
              <a:r>
                <a:rPr lang="en-US" altLang="zh-CN">
                  <a:solidFill>
                    <a:schemeClr val="bg1"/>
                  </a:solidFill>
                  <a:latin typeface="Calibri" pitchFamily="34" charset="0"/>
                </a:rPr>
                <a:t>	</a:t>
              </a:r>
              <a:endParaRPr lang="zh-CN" altLang="en-US">
                <a:solidFill>
                  <a:schemeClr val="bg1"/>
                </a:solidFill>
                <a:latin typeface="Calibri" pitchFamily="34" charset="0"/>
              </a:endParaRPr>
            </a:p>
          </p:txBody>
        </p:sp>
      </p:grpSp>
      <p:sp>
        <p:nvSpPr>
          <p:cNvPr id="61" name="右箭头 60"/>
          <p:cNvSpPr/>
          <p:nvPr/>
        </p:nvSpPr>
        <p:spPr>
          <a:xfrm>
            <a:off x="2101850" y="4108450"/>
            <a:ext cx="360363" cy="215900"/>
          </a:xfrm>
          <a:prstGeom prst="rightArrow">
            <a:avLst/>
          </a:prstGeom>
          <a:solidFill>
            <a:srgbClr val="93D500"/>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zh-CN" altLang="en-US"/>
          </a:p>
        </p:txBody>
      </p:sp>
      <p:grpSp>
        <p:nvGrpSpPr>
          <p:cNvPr id="8" name="组合 7"/>
          <p:cNvGrpSpPr>
            <a:grpSpLocks/>
          </p:cNvGrpSpPr>
          <p:nvPr/>
        </p:nvGrpSpPr>
        <p:grpSpPr bwMode="auto">
          <a:xfrm>
            <a:off x="6875463" y="3448050"/>
            <a:ext cx="1225550" cy="1368425"/>
            <a:chOff x="4714875" y="5302250"/>
            <a:chExt cx="1225551" cy="1368425"/>
          </a:xfrm>
        </p:grpSpPr>
        <p:sp>
          <p:nvSpPr>
            <p:cNvPr id="65" name="圆角矩形 64"/>
            <p:cNvSpPr/>
            <p:nvPr/>
          </p:nvSpPr>
          <p:spPr>
            <a:xfrm>
              <a:off x="4714875" y="5302250"/>
              <a:ext cx="1225551" cy="1368425"/>
            </a:xfrm>
            <a:prstGeom prst="roundRect">
              <a:avLst/>
            </a:prstGeom>
            <a:solidFill>
              <a:srgbClr val="93D500"/>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zh-CN" altLang="en-US"/>
            </a:p>
          </p:txBody>
        </p:sp>
        <p:sp>
          <p:nvSpPr>
            <p:cNvPr id="5160" name="TextBox 17"/>
            <p:cNvSpPr txBox="1">
              <a:spLocks noChangeArrowheads="1"/>
            </p:cNvSpPr>
            <p:nvPr/>
          </p:nvSpPr>
          <p:spPr bwMode="auto">
            <a:xfrm>
              <a:off x="4787900" y="5511800"/>
              <a:ext cx="1119188" cy="1077218"/>
            </a:xfrm>
            <a:prstGeom prst="rect">
              <a:avLst/>
            </a:prstGeom>
            <a:noFill/>
            <a:ln w="9525">
              <a:noFill/>
              <a:miter lim="800000"/>
              <a:headEnd/>
              <a:tailEnd/>
            </a:ln>
          </p:spPr>
          <p:txBody>
            <a:bodyPr>
              <a:spAutoFit/>
            </a:bodyPr>
            <a:lstStyle/>
            <a:p>
              <a:pPr eaLnBrk="1" hangingPunct="1"/>
              <a:r>
                <a:rPr lang="zh-CN" altLang="en-US" sz="1600">
                  <a:solidFill>
                    <a:schemeClr val="bg1"/>
                  </a:solidFill>
                  <a:latin typeface="Calibri" pitchFamily="34" charset="0"/>
                </a:rPr>
                <a:t>确认支付状态，</a:t>
              </a:r>
              <a:endParaRPr lang="en-US" altLang="zh-CN" sz="1600">
                <a:solidFill>
                  <a:schemeClr val="bg1"/>
                </a:solidFill>
                <a:latin typeface="Calibri" pitchFamily="34" charset="0"/>
              </a:endParaRPr>
            </a:p>
            <a:p>
              <a:pPr eaLnBrk="1" hangingPunct="1"/>
              <a:r>
                <a:rPr lang="zh-CN" altLang="en-US" sz="1600">
                  <a:solidFill>
                    <a:schemeClr val="bg1"/>
                  </a:solidFill>
                  <a:latin typeface="Calibri" pitchFamily="34" charset="0"/>
                </a:rPr>
                <a:t>完成报名，退出系统</a:t>
              </a:r>
            </a:p>
          </p:txBody>
        </p:sp>
      </p:grpSp>
      <p:sp>
        <p:nvSpPr>
          <p:cNvPr id="67" name="右箭头 66"/>
          <p:cNvSpPr/>
          <p:nvPr/>
        </p:nvSpPr>
        <p:spPr>
          <a:xfrm>
            <a:off x="4138613" y="4000500"/>
            <a:ext cx="360362" cy="215900"/>
          </a:xfrm>
          <a:prstGeom prst="rightArrow">
            <a:avLst/>
          </a:prstGeom>
          <a:solidFill>
            <a:srgbClr val="93D500"/>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zh-CN" altLang="en-US"/>
          </a:p>
        </p:txBody>
      </p:sp>
      <p:grpSp>
        <p:nvGrpSpPr>
          <p:cNvPr id="9" name="组合 8"/>
          <p:cNvGrpSpPr>
            <a:grpSpLocks/>
          </p:cNvGrpSpPr>
          <p:nvPr/>
        </p:nvGrpSpPr>
        <p:grpSpPr bwMode="auto">
          <a:xfrm>
            <a:off x="685800" y="5156200"/>
            <a:ext cx="1296988" cy="1368425"/>
            <a:chOff x="6502399" y="5241925"/>
            <a:chExt cx="1296988" cy="1368425"/>
          </a:xfrm>
        </p:grpSpPr>
        <p:sp>
          <p:nvSpPr>
            <p:cNvPr id="68" name="圆角矩形 67"/>
            <p:cNvSpPr/>
            <p:nvPr/>
          </p:nvSpPr>
          <p:spPr>
            <a:xfrm>
              <a:off x="6515099" y="5241925"/>
              <a:ext cx="1225550" cy="1368425"/>
            </a:xfrm>
            <a:prstGeom prst="roundRect">
              <a:avLst/>
            </a:prstGeom>
            <a:solidFill>
              <a:srgbClr val="93D500"/>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zh-CN" altLang="en-US"/>
            </a:p>
          </p:txBody>
        </p:sp>
        <p:sp>
          <p:nvSpPr>
            <p:cNvPr id="5158" name="TextBox 17"/>
            <p:cNvSpPr txBox="1">
              <a:spLocks noChangeArrowheads="1"/>
            </p:cNvSpPr>
            <p:nvPr/>
          </p:nvSpPr>
          <p:spPr bwMode="auto">
            <a:xfrm>
              <a:off x="6502399" y="5459155"/>
              <a:ext cx="1296988" cy="1077218"/>
            </a:xfrm>
            <a:prstGeom prst="rect">
              <a:avLst/>
            </a:prstGeom>
            <a:noFill/>
            <a:ln w="9525">
              <a:noFill/>
              <a:miter lim="800000"/>
              <a:headEnd/>
              <a:tailEnd/>
            </a:ln>
          </p:spPr>
          <p:txBody>
            <a:bodyPr>
              <a:spAutoFit/>
            </a:bodyPr>
            <a:lstStyle/>
            <a:p>
              <a:pPr eaLnBrk="1" hangingPunct="1"/>
              <a:r>
                <a:rPr lang="zh-CN" altLang="en-US" sz="1600">
                  <a:solidFill>
                    <a:schemeClr val="bg1"/>
                  </a:solidFill>
                  <a:latin typeface="Calibri" pitchFamily="34" charset="0"/>
                </a:rPr>
                <a:t>通过前台登录或直接使用快速打印准考证功能</a:t>
              </a:r>
            </a:p>
          </p:txBody>
        </p:sp>
      </p:grpSp>
      <p:sp>
        <p:nvSpPr>
          <p:cNvPr id="5137" name="文本框 40"/>
          <p:cNvSpPr txBox="1">
            <a:spLocks noChangeArrowheads="1"/>
          </p:cNvSpPr>
          <p:nvPr/>
        </p:nvSpPr>
        <p:spPr bwMode="auto">
          <a:xfrm>
            <a:off x="8399463" y="5018088"/>
            <a:ext cx="460375" cy="1728787"/>
          </a:xfrm>
          <a:prstGeom prst="rect">
            <a:avLst/>
          </a:prstGeom>
          <a:noFill/>
          <a:ln w="9525">
            <a:noFill/>
            <a:miter lim="800000"/>
            <a:headEnd/>
            <a:tailEnd/>
          </a:ln>
        </p:spPr>
        <p:txBody>
          <a:bodyPr vert="eaVert">
            <a:spAutoFit/>
          </a:bodyPr>
          <a:lstStyle/>
          <a:p>
            <a:pPr algn="ctr" eaLnBrk="1" hangingPunct="1"/>
            <a:r>
              <a:rPr lang="zh-CN" altLang="en-US" b="1">
                <a:solidFill>
                  <a:schemeClr val="bg1"/>
                </a:solidFill>
                <a:latin typeface="Calibri" pitchFamily="34" charset="0"/>
              </a:rPr>
              <a:t>网报结束后</a:t>
            </a:r>
          </a:p>
        </p:txBody>
      </p:sp>
      <p:sp>
        <p:nvSpPr>
          <p:cNvPr id="54" name="右箭头 53"/>
          <p:cNvSpPr/>
          <p:nvPr/>
        </p:nvSpPr>
        <p:spPr>
          <a:xfrm>
            <a:off x="6299200" y="2244725"/>
            <a:ext cx="360363" cy="215900"/>
          </a:xfrm>
          <a:prstGeom prst="rightArrow">
            <a:avLst/>
          </a:prstGeom>
          <a:solidFill>
            <a:srgbClr val="93D500"/>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zh-CN" altLang="en-US"/>
          </a:p>
        </p:txBody>
      </p:sp>
      <p:grpSp>
        <p:nvGrpSpPr>
          <p:cNvPr id="55" name="组合 54"/>
          <p:cNvGrpSpPr>
            <a:grpSpLocks/>
          </p:cNvGrpSpPr>
          <p:nvPr/>
        </p:nvGrpSpPr>
        <p:grpSpPr bwMode="auto">
          <a:xfrm>
            <a:off x="2627313" y="5195888"/>
            <a:ext cx="1225550" cy="1368425"/>
            <a:chOff x="4644073" y="3522663"/>
            <a:chExt cx="1225550" cy="1368425"/>
          </a:xfrm>
        </p:grpSpPr>
        <p:sp>
          <p:nvSpPr>
            <p:cNvPr id="56" name="圆角矩形 55"/>
            <p:cNvSpPr/>
            <p:nvPr/>
          </p:nvSpPr>
          <p:spPr>
            <a:xfrm>
              <a:off x="4644073" y="3522663"/>
              <a:ext cx="1225550" cy="1368425"/>
            </a:xfrm>
            <a:prstGeom prst="roundRect">
              <a:avLst/>
            </a:prstGeom>
            <a:solidFill>
              <a:srgbClr val="93D500"/>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zh-CN" altLang="en-US"/>
            </a:p>
          </p:txBody>
        </p:sp>
        <p:sp>
          <p:nvSpPr>
            <p:cNvPr id="5156" name="TextBox 17"/>
            <p:cNvSpPr txBox="1">
              <a:spLocks noChangeArrowheads="1"/>
            </p:cNvSpPr>
            <p:nvPr/>
          </p:nvSpPr>
          <p:spPr bwMode="auto">
            <a:xfrm>
              <a:off x="4652655" y="3843338"/>
              <a:ext cx="1216025" cy="584775"/>
            </a:xfrm>
            <a:prstGeom prst="rect">
              <a:avLst/>
            </a:prstGeom>
            <a:noFill/>
            <a:ln w="9525">
              <a:noFill/>
              <a:miter lim="800000"/>
              <a:headEnd/>
              <a:tailEnd/>
            </a:ln>
          </p:spPr>
          <p:txBody>
            <a:bodyPr>
              <a:spAutoFit/>
            </a:bodyPr>
            <a:lstStyle/>
            <a:p>
              <a:pPr eaLnBrk="1" hangingPunct="1"/>
              <a:r>
                <a:rPr lang="zh-CN" altLang="en-US" sz="1600">
                  <a:solidFill>
                    <a:schemeClr val="bg1"/>
                  </a:solidFill>
                  <a:latin typeface="Calibri" pitchFamily="34" charset="0"/>
                </a:rPr>
                <a:t>打印口试准考证</a:t>
              </a:r>
            </a:p>
          </p:txBody>
        </p:sp>
      </p:grpSp>
      <p:grpSp>
        <p:nvGrpSpPr>
          <p:cNvPr id="58" name="组合 57"/>
          <p:cNvGrpSpPr>
            <a:grpSpLocks/>
          </p:cNvGrpSpPr>
          <p:nvPr/>
        </p:nvGrpSpPr>
        <p:grpSpPr bwMode="auto">
          <a:xfrm>
            <a:off x="4822825" y="5151438"/>
            <a:ext cx="1262063" cy="1368425"/>
            <a:chOff x="4643438" y="3522663"/>
            <a:chExt cx="1261164" cy="1368425"/>
          </a:xfrm>
        </p:grpSpPr>
        <p:sp>
          <p:nvSpPr>
            <p:cNvPr id="63" name="圆角矩形 62"/>
            <p:cNvSpPr/>
            <p:nvPr/>
          </p:nvSpPr>
          <p:spPr>
            <a:xfrm>
              <a:off x="4643438" y="3522663"/>
              <a:ext cx="1226264" cy="1368425"/>
            </a:xfrm>
            <a:prstGeom prst="roundRect">
              <a:avLst/>
            </a:prstGeom>
            <a:solidFill>
              <a:srgbClr val="93D500"/>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zh-CN" altLang="en-US"/>
            </a:p>
          </p:txBody>
        </p:sp>
        <p:sp>
          <p:nvSpPr>
            <p:cNvPr id="5154" name="TextBox 17"/>
            <p:cNvSpPr txBox="1">
              <a:spLocks noChangeArrowheads="1"/>
            </p:cNvSpPr>
            <p:nvPr/>
          </p:nvSpPr>
          <p:spPr bwMode="auto">
            <a:xfrm>
              <a:off x="4654048" y="3888457"/>
              <a:ext cx="1250554" cy="584775"/>
            </a:xfrm>
            <a:prstGeom prst="rect">
              <a:avLst/>
            </a:prstGeom>
            <a:noFill/>
            <a:ln w="9525">
              <a:noFill/>
              <a:miter lim="800000"/>
              <a:headEnd/>
              <a:tailEnd/>
            </a:ln>
          </p:spPr>
          <p:txBody>
            <a:bodyPr>
              <a:spAutoFit/>
            </a:bodyPr>
            <a:lstStyle/>
            <a:p>
              <a:pPr eaLnBrk="1" hangingPunct="1"/>
              <a:r>
                <a:rPr lang="zh-CN" altLang="en-US" sz="1600">
                  <a:solidFill>
                    <a:schemeClr val="bg1"/>
                  </a:solidFill>
                  <a:latin typeface="Calibri" pitchFamily="34" charset="0"/>
                </a:rPr>
                <a:t>打印笔试准考证</a:t>
              </a:r>
            </a:p>
          </p:txBody>
        </p:sp>
      </p:grpSp>
      <p:grpSp>
        <p:nvGrpSpPr>
          <p:cNvPr id="71" name="组合 70"/>
          <p:cNvGrpSpPr>
            <a:grpSpLocks/>
          </p:cNvGrpSpPr>
          <p:nvPr/>
        </p:nvGrpSpPr>
        <p:grpSpPr bwMode="auto">
          <a:xfrm>
            <a:off x="6807200" y="5151438"/>
            <a:ext cx="1225550" cy="1368425"/>
            <a:chOff x="4643438" y="3522663"/>
            <a:chExt cx="1225549" cy="1368425"/>
          </a:xfrm>
          <a:solidFill>
            <a:srgbClr val="93D500"/>
          </a:solidFill>
        </p:grpSpPr>
        <p:sp>
          <p:nvSpPr>
            <p:cNvPr id="72" name="圆角矩形 71"/>
            <p:cNvSpPr/>
            <p:nvPr/>
          </p:nvSpPr>
          <p:spPr>
            <a:xfrm>
              <a:off x="4643438" y="3522663"/>
              <a:ext cx="1225549" cy="1368425"/>
            </a:xfrm>
            <a:prstGeom prst="roundRect">
              <a:avLst/>
            </a:prstGeom>
            <a:grp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zh-CN" altLang="en-US"/>
            </a:p>
          </p:txBody>
        </p:sp>
        <p:sp>
          <p:nvSpPr>
            <p:cNvPr id="16418" name="TextBox 17"/>
            <p:cNvSpPr txBox="1">
              <a:spLocks noChangeArrowheads="1"/>
            </p:cNvSpPr>
            <p:nvPr/>
          </p:nvSpPr>
          <p:spPr bwMode="auto">
            <a:xfrm>
              <a:off x="4678362" y="3792538"/>
              <a:ext cx="1114250" cy="830997"/>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FontTx/>
                <a:buNone/>
                <a:defRPr/>
              </a:pPr>
              <a:r>
                <a:rPr lang="zh-CN" altLang="en-US" sz="1600" dirty="0" smtClean="0">
                  <a:solidFill>
                    <a:schemeClr val="bg1"/>
                  </a:solidFill>
                  <a:latin typeface="Calibri" panose="020F0502020204030204" pitchFamily="34" charset="0"/>
                </a:rPr>
                <a:t>退出系统，</a:t>
              </a:r>
              <a:endParaRPr lang="en-US" altLang="zh-CN" sz="1600" dirty="0" smtClean="0">
                <a:solidFill>
                  <a:schemeClr val="bg1"/>
                </a:solidFill>
                <a:latin typeface="Calibri" panose="020F0502020204030204" pitchFamily="34" charset="0"/>
              </a:endParaRPr>
            </a:p>
            <a:p>
              <a:pPr eaLnBrk="1" hangingPunct="1">
                <a:spcBef>
                  <a:spcPct val="0"/>
                </a:spcBef>
                <a:buFontTx/>
                <a:buNone/>
                <a:defRPr/>
              </a:pPr>
              <a:r>
                <a:rPr lang="zh-CN" altLang="en-US" sz="1600" dirty="0" smtClean="0">
                  <a:solidFill>
                    <a:schemeClr val="bg1"/>
                  </a:solidFill>
                  <a:latin typeface="Calibri" panose="020F0502020204030204" pitchFamily="34" charset="0"/>
                </a:rPr>
                <a:t>完成系统使用</a:t>
              </a:r>
            </a:p>
          </p:txBody>
        </p:sp>
      </p:grpSp>
      <p:sp>
        <p:nvSpPr>
          <p:cNvPr id="74" name="右箭头 73"/>
          <p:cNvSpPr/>
          <p:nvPr/>
        </p:nvSpPr>
        <p:spPr>
          <a:xfrm>
            <a:off x="6427788" y="3994150"/>
            <a:ext cx="360362" cy="215900"/>
          </a:xfrm>
          <a:prstGeom prst="rightArrow">
            <a:avLst/>
          </a:prstGeom>
          <a:solidFill>
            <a:srgbClr val="93D500"/>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zh-CN" altLang="en-US"/>
          </a:p>
        </p:txBody>
      </p:sp>
      <p:sp>
        <p:nvSpPr>
          <p:cNvPr id="75" name="右箭头 74"/>
          <p:cNvSpPr/>
          <p:nvPr/>
        </p:nvSpPr>
        <p:spPr>
          <a:xfrm>
            <a:off x="2128838" y="5775325"/>
            <a:ext cx="360362" cy="215900"/>
          </a:xfrm>
          <a:prstGeom prst="rightArrow">
            <a:avLst/>
          </a:prstGeom>
          <a:solidFill>
            <a:srgbClr val="93D500"/>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zh-CN" altLang="en-US"/>
          </a:p>
        </p:txBody>
      </p:sp>
      <p:sp>
        <p:nvSpPr>
          <p:cNvPr id="76" name="右箭头 75"/>
          <p:cNvSpPr/>
          <p:nvPr/>
        </p:nvSpPr>
        <p:spPr>
          <a:xfrm>
            <a:off x="4178300" y="5789613"/>
            <a:ext cx="360363" cy="215900"/>
          </a:xfrm>
          <a:prstGeom prst="rightArrow">
            <a:avLst/>
          </a:prstGeom>
          <a:solidFill>
            <a:srgbClr val="93D500"/>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zh-CN" altLang="en-US"/>
          </a:p>
        </p:txBody>
      </p:sp>
      <p:sp>
        <p:nvSpPr>
          <p:cNvPr id="77" name="右箭头 76"/>
          <p:cNvSpPr/>
          <p:nvPr/>
        </p:nvSpPr>
        <p:spPr>
          <a:xfrm>
            <a:off x="6310313" y="5684838"/>
            <a:ext cx="360362" cy="215900"/>
          </a:xfrm>
          <a:prstGeom prst="rightArrow">
            <a:avLst/>
          </a:prstGeom>
          <a:solidFill>
            <a:srgbClr val="93D500"/>
          </a:solidFill>
        </p:spPr>
        <p:style>
          <a:lnRef idx="3">
            <a:schemeClr val="lt1"/>
          </a:lnRef>
          <a:fillRef idx="1">
            <a:schemeClr val="accent4"/>
          </a:fillRef>
          <a:effectRef idx="1">
            <a:schemeClr val="accent4"/>
          </a:effectRef>
          <a:fontRef idx="minor">
            <a:schemeClr val="lt1"/>
          </a:fontRef>
        </p:style>
        <p:txBody>
          <a:bodyPr anchor="ctr"/>
          <a:lstStyle/>
          <a:p>
            <a:pPr algn="ctr" eaLnBrk="1" hangingPunct="1">
              <a:defRPr/>
            </a:pPr>
            <a:endParaRPr lang="zh-CN" altLang="en-US"/>
          </a:p>
        </p:txBody>
      </p:sp>
      <p:sp>
        <p:nvSpPr>
          <p:cNvPr id="5146" name="页脚占位符 3"/>
          <p:cNvSpPr>
            <a:spLocks noGrp="1" noChangeArrowheads="1"/>
          </p:cNvSpPr>
          <p:nvPr>
            <p:ph type="ftr" sz="quarter" idx="11"/>
          </p:nvPr>
        </p:nvSpPr>
        <p:spPr>
          <a:xfrm>
            <a:off x="7596188" y="188913"/>
            <a:ext cx="2133600" cy="476250"/>
          </a:xfrm>
          <a:noFill/>
          <a:ln>
            <a:miter lim="800000"/>
            <a:headEnd/>
            <a:tailEnd/>
          </a:ln>
        </p:spPr>
        <p:txBody>
          <a:bodyPr>
            <a:prstTxWarp prst="textNoShape">
              <a:avLst/>
            </a:prstTxWarp>
          </a:bodyPr>
          <a:lstStyle/>
          <a:p>
            <a:r>
              <a:rPr lang="zh-CN" altLang="en-US" smtClean="0">
                <a:solidFill>
                  <a:srgbClr val="FF0000"/>
                </a:solidFill>
              </a:rPr>
              <a:t>考生</a:t>
            </a:r>
          </a:p>
        </p:txBody>
      </p:sp>
      <p:grpSp>
        <p:nvGrpSpPr>
          <p:cNvPr id="5147" name="Group 3"/>
          <p:cNvGrpSpPr>
            <a:grpSpLocks/>
          </p:cNvGrpSpPr>
          <p:nvPr/>
        </p:nvGrpSpPr>
        <p:grpSpPr bwMode="auto">
          <a:xfrm flipV="1">
            <a:off x="323850" y="933450"/>
            <a:ext cx="292100" cy="341313"/>
            <a:chOff x="0" y="0"/>
            <a:chExt cx="292996" cy="504056"/>
          </a:xfrm>
        </p:grpSpPr>
        <p:sp>
          <p:nvSpPr>
            <p:cNvPr id="5150" name="直接连接符 1068"/>
            <p:cNvSpPr>
              <a:spLocks noChangeShapeType="1"/>
            </p:cNvSpPr>
            <p:nvPr/>
          </p:nvSpPr>
          <p:spPr bwMode="auto">
            <a:xfrm>
              <a:off x="292995" y="0"/>
              <a:ext cx="1" cy="504056"/>
            </a:xfrm>
            <a:prstGeom prst="line">
              <a:avLst/>
            </a:prstGeom>
            <a:noFill/>
            <a:ln w="57150">
              <a:solidFill>
                <a:srgbClr val="00B0F0"/>
              </a:solidFill>
              <a:round/>
              <a:headEnd/>
              <a:tailEnd/>
            </a:ln>
          </p:spPr>
          <p:txBody>
            <a:bodyPr/>
            <a:lstStyle/>
            <a:p>
              <a:endParaRPr lang="zh-CN" altLang="en-US"/>
            </a:p>
          </p:txBody>
        </p:sp>
        <p:sp>
          <p:nvSpPr>
            <p:cNvPr id="5151" name="直接连接符 79"/>
            <p:cNvSpPr>
              <a:spLocks noChangeShapeType="1"/>
            </p:cNvSpPr>
            <p:nvPr/>
          </p:nvSpPr>
          <p:spPr bwMode="auto">
            <a:xfrm>
              <a:off x="139562" y="144016"/>
              <a:ext cx="1" cy="360040"/>
            </a:xfrm>
            <a:prstGeom prst="line">
              <a:avLst/>
            </a:prstGeom>
            <a:noFill/>
            <a:ln w="57150">
              <a:solidFill>
                <a:srgbClr val="FFC000"/>
              </a:solidFill>
              <a:round/>
              <a:headEnd/>
              <a:tailEnd/>
            </a:ln>
          </p:spPr>
          <p:txBody>
            <a:bodyPr/>
            <a:lstStyle/>
            <a:p>
              <a:endParaRPr lang="zh-CN" altLang="en-US"/>
            </a:p>
          </p:txBody>
        </p:sp>
        <p:sp>
          <p:nvSpPr>
            <p:cNvPr id="5152" name="直接连接符 84"/>
            <p:cNvSpPr>
              <a:spLocks noChangeShapeType="1"/>
            </p:cNvSpPr>
            <p:nvPr/>
          </p:nvSpPr>
          <p:spPr bwMode="auto">
            <a:xfrm>
              <a:off x="0" y="324036"/>
              <a:ext cx="1" cy="180020"/>
            </a:xfrm>
            <a:prstGeom prst="line">
              <a:avLst/>
            </a:prstGeom>
            <a:noFill/>
            <a:ln w="57150">
              <a:solidFill>
                <a:srgbClr val="92D050"/>
              </a:solidFill>
              <a:round/>
              <a:headEnd/>
              <a:tailEnd/>
            </a:ln>
          </p:spPr>
          <p:txBody>
            <a:bodyPr/>
            <a:lstStyle/>
            <a:p>
              <a:endParaRPr lang="zh-CN" altLang="en-US"/>
            </a:p>
          </p:txBody>
        </p:sp>
      </p:grpSp>
      <p:sp>
        <p:nvSpPr>
          <p:cNvPr id="5148" name="文本框 3"/>
          <p:cNvSpPr txBox="1">
            <a:spLocks noChangeArrowheads="1"/>
          </p:cNvSpPr>
          <p:nvPr/>
        </p:nvSpPr>
        <p:spPr bwMode="auto">
          <a:xfrm>
            <a:off x="755650" y="831850"/>
            <a:ext cx="2924175" cy="461963"/>
          </a:xfrm>
          <a:prstGeom prst="rect">
            <a:avLst/>
          </a:prstGeom>
          <a:noFill/>
          <a:ln w="9525">
            <a:noFill/>
            <a:miter lim="800000"/>
            <a:headEnd/>
            <a:tailEnd/>
          </a:ln>
        </p:spPr>
        <p:txBody>
          <a:bodyPr wrap="none">
            <a:spAutoFit/>
          </a:bodyPr>
          <a:lstStyle/>
          <a:p>
            <a:pPr eaLnBrk="1" hangingPunct="1"/>
            <a:r>
              <a:rPr lang="en-US" altLang="zh-CN" sz="2400" b="1">
                <a:solidFill>
                  <a:srgbClr val="FFFFFF"/>
                </a:solidFill>
                <a:latin typeface="微软雅黑" pitchFamily="34" charset="-122"/>
                <a:ea typeface="微软雅黑" pitchFamily="34" charset="-122"/>
              </a:rPr>
              <a:t>1.</a:t>
            </a:r>
            <a:r>
              <a:rPr lang="zh-CN" altLang="en-US" sz="2400" b="1">
                <a:solidFill>
                  <a:srgbClr val="FFFFFF"/>
                </a:solidFill>
                <a:latin typeface="微软雅黑" pitchFamily="34" charset="-122"/>
                <a:ea typeface="微软雅黑" pitchFamily="34" charset="-122"/>
              </a:rPr>
              <a:t>考生</a:t>
            </a:r>
            <a:r>
              <a:rPr lang="zh-CN" altLang="en-US" sz="2400" b="1">
                <a:solidFill>
                  <a:schemeClr val="bg1"/>
                </a:solidFill>
                <a:latin typeface="微软雅黑" pitchFamily="34" charset="-122"/>
                <a:ea typeface="微软雅黑" pitchFamily="34" charset="-122"/>
              </a:rPr>
              <a:t>系统使用流程</a:t>
            </a:r>
          </a:p>
        </p:txBody>
      </p:sp>
      <p:sp>
        <p:nvSpPr>
          <p:cNvPr id="5149" name="灯片编号占位符 3"/>
          <p:cNvSpPr>
            <a:spLocks noGrp="1" noChangeArrowheads="1"/>
          </p:cNvSpPr>
          <p:nvPr>
            <p:ph type="sldNum" sz="quarter" idx="12"/>
          </p:nvPr>
        </p:nvSpPr>
        <p:spPr>
          <a:noFill/>
          <a:ln>
            <a:miter lim="800000"/>
            <a:headEnd/>
            <a:tailEnd/>
          </a:ln>
        </p:spPr>
        <p:txBody>
          <a:bodyPr/>
          <a:lstStyle/>
          <a:p>
            <a:r>
              <a:rPr lang="en-US" altLang="zh-CN">
                <a:solidFill>
                  <a:srgbClr val="000000"/>
                </a:solidFill>
              </a:rPr>
              <a:t>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fade">
                                      <p:cBhvr>
                                        <p:cTn id="14" dur="1000"/>
                                        <p:tgtEl>
                                          <p:spTgt spid="27"/>
                                        </p:tgtEl>
                                      </p:cBhvr>
                                    </p:animEffect>
                                    <p:anim calcmode="lin" valueType="num">
                                      <p:cBhvr>
                                        <p:cTn id="15" dur="1000" fill="hold"/>
                                        <p:tgtEl>
                                          <p:spTgt spid="27"/>
                                        </p:tgtEl>
                                        <p:attrNameLst>
                                          <p:attrName>ppt_x</p:attrName>
                                        </p:attrNameLst>
                                      </p:cBhvr>
                                      <p:tavLst>
                                        <p:tav tm="0">
                                          <p:val>
                                            <p:strVal val="#ppt_x"/>
                                          </p:val>
                                        </p:tav>
                                        <p:tav tm="100000">
                                          <p:val>
                                            <p:strVal val="#ppt_x"/>
                                          </p:val>
                                        </p:tav>
                                      </p:tavLst>
                                    </p:anim>
                                    <p:anim calcmode="lin" valueType="num">
                                      <p:cBhvr>
                                        <p:cTn id="1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1000"/>
                                        <p:tgtEl>
                                          <p:spTgt spid="30"/>
                                        </p:tgtEl>
                                      </p:cBhvr>
                                    </p:animEffect>
                                    <p:anim calcmode="lin" valueType="num">
                                      <p:cBhvr>
                                        <p:cTn id="29" dur="1000" fill="hold"/>
                                        <p:tgtEl>
                                          <p:spTgt spid="30"/>
                                        </p:tgtEl>
                                        <p:attrNameLst>
                                          <p:attrName>ppt_x</p:attrName>
                                        </p:attrNameLst>
                                      </p:cBhvr>
                                      <p:tavLst>
                                        <p:tav tm="0">
                                          <p:val>
                                            <p:strVal val="#ppt_x"/>
                                          </p:val>
                                        </p:tav>
                                        <p:tav tm="100000">
                                          <p:val>
                                            <p:strVal val="#ppt_x"/>
                                          </p:val>
                                        </p:tav>
                                      </p:tavLst>
                                    </p:anim>
                                    <p:anim calcmode="lin" valueType="num">
                                      <p:cBhvr>
                                        <p:cTn id="30"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4"/>
                                        </p:tgtEl>
                                        <p:attrNameLst>
                                          <p:attrName>style.visibility</p:attrName>
                                        </p:attrNameLst>
                                      </p:cBhvr>
                                      <p:to>
                                        <p:strVal val="visible"/>
                                      </p:to>
                                    </p:set>
                                    <p:animEffect transition="in" filter="fade">
                                      <p:cBhvr>
                                        <p:cTn id="42" dur="1000"/>
                                        <p:tgtEl>
                                          <p:spTgt spid="54"/>
                                        </p:tgtEl>
                                      </p:cBhvr>
                                    </p:animEffect>
                                    <p:anim calcmode="lin" valueType="num">
                                      <p:cBhvr>
                                        <p:cTn id="43" dur="1000" fill="hold"/>
                                        <p:tgtEl>
                                          <p:spTgt spid="54"/>
                                        </p:tgtEl>
                                        <p:attrNameLst>
                                          <p:attrName>ppt_x</p:attrName>
                                        </p:attrNameLst>
                                      </p:cBhvr>
                                      <p:tavLst>
                                        <p:tav tm="0">
                                          <p:val>
                                            <p:strVal val="#ppt_x"/>
                                          </p:val>
                                        </p:tav>
                                        <p:tav tm="100000">
                                          <p:val>
                                            <p:strVal val="#ppt_x"/>
                                          </p:val>
                                        </p:tav>
                                      </p:tavLst>
                                    </p:anim>
                                    <p:anim calcmode="lin" valueType="num">
                                      <p:cBhvr>
                                        <p:cTn id="44"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1000"/>
                                        <p:tgtEl>
                                          <p:spTgt spid="7"/>
                                        </p:tgtEl>
                                      </p:cBhvr>
                                    </p:animEffect>
                                    <p:anim calcmode="lin" valueType="num">
                                      <p:cBhvr>
                                        <p:cTn id="50" dur="1000" fill="hold"/>
                                        <p:tgtEl>
                                          <p:spTgt spid="7"/>
                                        </p:tgtEl>
                                        <p:attrNameLst>
                                          <p:attrName>ppt_x</p:attrName>
                                        </p:attrNameLst>
                                      </p:cBhvr>
                                      <p:tavLst>
                                        <p:tav tm="0">
                                          <p:val>
                                            <p:strVal val="#ppt_x"/>
                                          </p:val>
                                        </p:tav>
                                        <p:tav tm="100000">
                                          <p:val>
                                            <p:strVal val="#ppt_x"/>
                                          </p:val>
                                        </p:tav>
                                      </p:tavLst>
                                    </p:anim>
                                    <p:anim calcmode="lin" valueType="num">
                                      <p:cBhvr>
                                        <p:cTn id="5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1000"/>
                                        <p:tgtEl>
                                          <p:spTgt spid="6"/>
                                        </p:tgtEl>
                                      </p:cBhvr>
                                    </p:animEffect>
                                    <p:anim calcmode="lin" valueType="num">
                                      <p:cBhvr>
                                        <p:cTn id="57" dur="1000" fill="hold"/>
                                        <p:tgtEl>
                                          <p:spTgt spid="6"/>
                                        </p:tgtEl>
                                        <p:attrNameLst>
                                          <p:attrName>ppt_x</p:attrName>
                                        </p:attrNameLst>
                                      </p:cBhvr>
                                      <p:tavLst>
                                        <p:tav tm="0">
                                          <p:val>
                                            <p:strVal val="#ppt_x"/>
                                          </p:val>
                                        </p:tav>
                                        <p:tav tm="100000">
                                          <p:val>
                                            <p:strVal val="#ppt_x"/>
                                          </p:val>
                                        </p:tav>
                                      </p:tavLst>
                                    </p:anim>
                                    <p:anim calcmode="lin" valueType="num">
                                      <p:cBhvr>
                                        <p:cTn id="5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61"/>
                                        </p:tgtEl>
                                        <p:attrNameLst>
                                          <p:attrName>style.visibility</p:attrName>
                                        </p:attrNameLst>
                                      </p:cBhvr>
                                      <p:to>
                                        <p:strVal val="visible"/>
                                      </p:to>
                                    </p:set>
                                    <p:animEffect transition="in" filter="fade">
                                      <p:cBhvr>
                                        <p:cTn id="63" dur="1000"/>
                                        <p:tgtEl>
                                          <p:spTgt spid="61"/>
                                        </p:tgtEl>
                                      </p:cBhvr>
                                    </p:animEffect>
                                    <p:anim calcmode="lin" valueType="num">
                                      <p:cBhvr>
                                        <p:cTn id="64" dur="1000" fill="hold"/>
                                        <p:tgtEl>
                                          <p:spTgt spid="61"/>
                                        </p:tgtEl>
                                        <p:attrNameLst>
                                          <p:attrName>ppt_x</p:attrName>
                                        </p:attrNameLst>
                                      </p:cBhvr>
                                      <p:tavLst>
                                        <p:tav tm="0">
                                          <p:val>
                                            <p:strVal val="#ppt_x"/>
                                          </p:val>
                                        </p:tav>
                                        <p:tav tm="100000">
                                          <p:val>
                                            <p:strVal val="#ppt_x"/>
                                          </p:val>
                                        </p:tav>
                                      </p:tavLst>
                                    </p:anim>
                                    <p:anim calcmode="lin" valueType="num">
                                      <p:cBhvr>
                                        <p:cTn id="65"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2" presetClass="entr" presetSubtype="0" fill="hold" nodeType="clickEffect">
                                  <p:stCondLst>
                                    <p:cond delay="0"/>
                                  </p:stCondLst>
                                  <p:childTnLst>
                                    <p:set>
                                      <p:cBhvr>
                                        <p:cTn id="69" dur="1" fill="hold">
                                          <p:stCondLst>
                                            <p:cond delay="0"/>
                                          </p:stCondLst>
                                        </p:cTn>
                                        <p:tgtEl>
                                          <p:spTgt spid="5"/>
                                        </p:tgtEl>
                                        <p:attrNameLst>
                                          <p:attrName>style.visibility</p:attrName>
                                        </p:attrNameLst>
                                      </p:cBhvr>
                                      <p:to>
                                        <p:strVal val="visible"/>
                                      </p:to>
                                    </p:set>
                                    <p:animEffect transition="in" filter="fade">
                                      <p:cBhvr>
                                        <p:cTn id="70" dur="1000"/>
                                        <p:tgtEl>
                                          <p:spTgt spid="5"/>
                                        </p:tgtEl>
                                      </p:cBhvr>
                                    </p:animEffect>
                                    <p:anim calcmode="lin" valueType="num">
                                      <p:cBhvr>
                                        <p:cTn id="71" dur="1000" fill="hold"/>
                                        <p:tgtEl>
                                          <p:spTgt spid="5"/>
                                        </p:tgtEl>
                                        <p:attrNameLst>
                                          <p:attrName>ppt_x</p:attrName>
                                        </p:attrNameLst>
                                      </p:cBhvr>
                                      <p:tavLst>
                                        <p:tav tm="0">
                                          <p:val>
                                            <p:strVal val="#ppt_x"/>
                                          </p:val>
                                        </p:tav>
                                        <p:tav tm="100000">
                                          <p:val>
                                            <p:strVal val="#ppt_x"/>
                                          </p:val>
                                        </p:tav>
                                      </p:tavLst>
                                    </p:anim>
                                    <p:anim calcmode="lin" valueType="num">
                                      <p:cBhvr>
                                        <p:cTn id="7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67"/>
                                        </p:tgtEl>
                                        <p:attrNameLst>
                                          <p:attrName>style.visibility</p:attrName>
                                        </p:attrNameLst>
                                      </p:cBhvr>
                                      <p:to>
                                        <p:strVal val="visible"/>
                                      </p:to>
                                    </p:set>
                                    <p:animEffect transition="in" filter="fade">
                                      <p:cBhvr>
                                        <p:cTn id="77" dur="1000"/>
                                        <p:tgtEl>
                                          <p:spTgt spid="67"/>
                                        </p:tgtEl>
                                      </p:cBhvr>
                                    </p:animEffect>
                                    <p:anim calcmode="lin" valueType="num">
                                      <p:cBhvr>
                                        <p:cTn id="78" dur="1000" fill="hold"/>
                                        <p:tgtEl>
                                          <p:spTgt spid="67"/>
                                        </p:tgtEl>
                                        <p:attrNameLst>
                                          <p:attrName>ppt_x</p:attrName>
                                        </p:attrNameLst>
                                      </p:cBhvr>
                                      <p:tavLst>
                                        <p:tav tm="0">
                                          <p:val>
                                            <p:strVal val="#ppt_x"/>
                                          </p:val>
                                        </p:tav>
                                        <p:tav tm="100000">
                                          <p:val>
                                            <p:strVal val="#ppt_x"/>
                                          </p:val>
                                        </p:tav>
                                      </p:tavLst>
                                    </p:anim>
                                    <p:anim calcmode="lin" valueType="num">
                                      <p:cBhvr>
                                        <p:cTn id="79"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42" presetClass="entr" presetSubtype="0" fill="hold" nodeType="clickEffect">
                                  <p:stCondLst>
                                    <p:cond delay="0"/>
                                  </p:stCondLst>
                                  <p:childTnLst>
                                    <p:set>
                                      <p:cBhvr>
                                        <p:cTn id="83" dur="1" fill="hold">
                                          <p:stCondLst>
                                            <p:cond delay="0"/>
                                          </p:stCondLst>
                                        </p:cTn>
                                        <p:tgtEl>
                                          <p:spTgt spid="10"/>
                                        </p:tgtEl>
                                        <p:attrNameLst>
                                          <p:attrName>style.visibility</p:attrName>
                                        </p:attrNameLst>
                                      </p:cBhvr>
                                      <p:to>
                                        <p:strVal val="visible"/>
                                      </p:to>
                                    </p:set>
                                    <p:animEffect transition="in" filter="fade">
                                      <p:cBhvr>
                                        <p:cTn id="84" dur="1000"/>
                                        <p:tgtEl>
                                          <p:spTgt spid="10"/>
                                        </p:tgtEl>
                                      </p:cBhvr>
                                    </p:animEffect>
                                    <p:anim calcmode="lin" valueType="num">
                                      <p:cBhvr>
                                        <p:cTn id="85" dur="1000" fill="hold"/>
                                        <p:tgtEl>
                                          <p:spTgt spid="10"/>
                                        </p:tgtEl>
                                        <p:attrNameLst>
                                          <p:attrName>ppt_x</p:attrName>
                                        </p:attrNameLst>
                                      </p:cBhvr>
                                      <p:tavLst>
                                        <p:tav tm="0">
                                          <p:val>
                                            <p:strVal val="#ppt_x"/>
                                          </p:val>
                                        </p:tav>
                                        <p:tav tm="100000">
                                          <p:val>
                                            <p:strVal val="#ppt_x"/>
                                          </p:val>
                                        </p:tav>
                                      </p:tavLst>
                                    </p:anim>
                                    <p:anim calcmode="lin" valueType="num">
                                      <p:cBhvr>
                                        <p:cTn id="8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74"/>
                                        </p:tgtEl>
                                        <p:attrNameLst>
                                          <p:attrName>style.visibility</p:attrName>
                                        </p:attrNameLst>
                                      </p:cBhvr>
                                      <p:to>
                                        <p:strVal val="visible"/>
                                      </p:to>
                                    </p:set>
                                    <p:animEffect transition="in" filter="fade">
                                      <p:cBhvr>
                                        <p:cTn id="91" dur="1000"/>
                                        <p:tgtEl>
                                          <p:spTgt spid="74"/>
                                        </p:tgtEl>
                                      </p:cBhvr>
                                    </p:animEffect>
                                    <p:anim calcmode="lin" valueType="num">
                                      <p:cBhvr>
                                        <p:cTn id="92" dur="1000" fill="hold"/>
                                        <p:tgtEl>
                                          <p:spTgt spid="74"/>
                                        </p:tgtEl>
                                        <p:attrNameLst>
                                          <p:attrName>ppt_x</p:attrName>
                                        </p:attrNameLst>
                                      </p:cBhvr>
                                      <p:tavLst>
                                        <p:tav tm="0">
                                          <p:val>
                                            <p:strVal val="#ppt_x"/>
                                          </p:val>
                                        </p:tav>
                                        <p:tav tm="100000">
                                          <p:val>
                                            <p:strVal val="#ppt_x"/>
                                          </p:val>
                                        </p:tav>
                                      </p:tavLst>
                                    </p:anim>
                                    <p:anim calcmode="lin" valueType="num">
                                      <p:cBhvr>
                                        <p:cTn id="93"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par>
                    <p:cTn id="94" fill="hold" nodeType="clickPar">
                      <p:stCondLst>
                        <p:cond delay="indefinite"/>
                      </p:stCondLst>
                      <p:childTnLst>
                        <p:par>
                          <p:cTn id="95" fill="hold" nodeType="withGroup">
                            <p:stCondLst>
                              <p:cond delay="0"/>
                            </p:stCondLst>
                            <p:childTnLst>
                              <p:par>
                                <p:cTn id="96" presetID="42" presetClass="entr" presetSubtype="0" fill="hold" nodeType="clickEffect">
                                  <p:stCondLst>
                                    <p:cond delay="0"/>
                                  </p:stCondLst>
                                  <p:childTnLst>
                                    <p:set>
                                      <p:cBhvr>
                                        <p:cTn id="97" dur="1" fill="hold">
                                          <p:stCondLst>
                                            <p:cond delay="0"/>
                                          </p:stCondLst>
                                        </p:cTn>
                                        <p:tgtEl>
                                          <p:spTgt spid="8"/>
                                        </p:tgtEl>
                                        <p:attrNameLst>
                                          <p:attrName>style.visibility</p:attrName>
                                        </p:attrNameLst>
                                      </p:cBhvr>
                                      <p:to>
                                        <p:strVal val="visible"/>
                                      </p:to>
                                    </p:set>
                                    <p:animEffect transition="in" filter="fade">
                                      <p:cBhvr>
                                        <p:cTn id="98" dur="1000"/>
                                        <p:tgtEl>
                                          <p:spTgt spid="8"/>
                                        </p:tgtEl>
                                      </p:cBhvr>
                                    </p:animEffect>
                                    <p:anim calcmode="lin" valueType="num">
                                      <p:cBhvr>
                                        <p:cTn id="99" dur="1000" fill="hold"/>
                                        <p:tgtEl>
                                          <p:spTgt spid="8"/>
                                        </p:tgtEl>
                                        <p:attrNameLst>
                                          <p:attrName>ppt_x</p:attrName>
                                        </p:attrNameLst>
                                      </p:cBhvr>
                                      <p:tavLst>
                                        <p:tav tm="0">
                                          <p:val>
                                            <p:strVal val="#ppt_x"/>
                                          </p:val>
                                        </p:tav>
                                        <p:tav tm="100000">
                                          <p:val>
                                            <p:strVal val="#ppt_x"/>
                                          </p:val>
                                        </p:tav>
                                      </p:tavLst>
                                    </p:anim>
                                    <p:anim calcmode="lin" valueType="num">
                                      <p:cBhvr>
                                        <p:cTn id="10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42" presetClass="entr" presetSubtype="0" fill="hold" nodeType="clickEffect">
                                  <p:stCondLst>
                                    <p:cond delay="0"/>
                                  </p:stCondLst>
                                  <p:childTnLst>
                                    <p:set>
                                      <p:cBhvr>
                                        <p:cTn id="104" dur="1" fill="hold">
                                          <p:stCondLst>
                                            <p:cond delay="0"/>
                                          </p:stCondLst>
                                        </p:cTn>
                                        <p:tgtEl>
                                          <p:spTgt spid="9"/>
                                        </p:tgtEl>
                                        <p:attrNameLst>
                                          <p:attrName>style.visibility</p:attrName>
                                        </p:attrNameLst>
                                      </p:cBhvr>
                                      <p:to>
                                        <p:strVal val="visible"/>
                                      </p:to>
                                    </p:set>
                                    <p:animEffect transition="in" filter="fade">
                                      <p:cBhvr>
                                        <p:cTn id="105" dur="1000"/>
                                        <p:tgtEl>
                                          <p:spTgt spid="9"/>
                                        </p:tgtEl>
                                      </p:cBhvr>
                                    </p:animEffect>
                                    <p:anim calcmode="lin" valueType="num">
                                      <p:cBhvr>
                                        <p:cTn id="106" dur="1000" fill="hold"/>
                                        <p:tgtEl>
                                          <p:spTgt spid="9"/>
                                        </p:tgtEl>
                                        <p:attrNameLst>
                                          <p:attrName>ppt_x</p:attrName>
                                        </p:attrNameLst>
                                      </p:cBhvr>
                                      <p:tavLst>
                                        <p:tav tm="0">
                                          <p:val>
                                            <p:strVal val="#ppt_x"/>
                                          </p:val>
                                        </p:tav>
                                        <p:tav tm="100000">
                                          <p:val>
                                            <p:strVal val="#ppt_x"/>
                                          </p:val>
                                        </p:tav>
                                      </p:tavLst>
                                    </p:anim>
                                    <p:anim calcmode="lin" valueType="num">
                                      <p:cBhvr>
                                        <p:cTn id="10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8" fill="hold" nodeType="clickPar">
                      <p:stCondLst>
                        <p:cond delay="indefinite"/>
                      </p:stCondLst>
                      <p:childTnLst>
                        <p:par>
                          <p:cTn id="109" fill="hold" nodeType="withGroup">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75"/>
                                        </p:tgtEl>
                                        <p:attrNameLst>
                                          <p:attrName>style.visibility</p:attrName>
                                        </p:attrNameLst>
                                      </p:cBhvr>
                                      <p:to>
                                        <p:strVal val="visible"/>
                                      </p:to>
                                    </p:set>
                                    <p:animEffect transition="in" filter="fade">
                                      <p:cBhvr>
                                        <p:cTn id="112" dur="1000"/>
                                        <p:tgtEl>
                                          <p:spTgt spid="75"/>
                                        </p:tgtEl>
                                      </p:cBhvr>
                                    </p:animEffect>
                                    <p:anim calcmode="lin" valueType="num">
                                      <p:cBhvr>
                                        <p:cTn id="113" dur="1000" fill="hold"/>
                                        <p:tgtEl>
                                          <p:spTgt spid="75"/>
                                        </p:tgtEl>
                                        <p:attrNameLst>
                                          <p:attrName>ppt_x</p:attrName>
                                        </p:attrNameLst>
                                      </p:cBhvr>
                                      <p:tavLst>
                                        <p:tav tm="0">
                                          <p:val>
                                            <p:strVal val="#ppt_x"/>
                                          </p:val>
                                        </p:tav>
                                        <p:tav tm="100000">
                                          <p:val>
                                            <p:strVal val="#ppt_x"/>
                                          </p:val>
                                        </p:tav>
                                      </p:tavLst>
                                    </p:anim>
                                    <p:anim calcmode="lin" valueType="num">
                                      <p:cBhvr>
                                        <p:cTn id="114"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par>
                    <p:cTn id="115" fill="hold" nodeType="clickPar">
                      <p:stCondLst>
                        <p:cond delay="indefinite"/>
                      </p:stCondLst>
                      <p:childTnLst>
                        <p:par>
                          <p:cTn id="116" fill="hold" nodeType="withGroup">
                            <p:stCondLst>
                              <p:cond delay="0"/>
                            </p:stCondLst>
                            <p:childTnLst>
                              <p:par>
                                <p:cTn id="117" presetID="42" presetClass="entr" presetSubtype="0" fill="hold" nodeType="clickEffect">
                                  <p:stCondLst>
                                    <p:cond delay="0"/>
                                  </p:stCondLst>
                                  <p:childTnLst>
                                    <p:set>
                                      <p:cBhvr>
                                        <p:cTn id="118" dur="1" fill="hold">
                                          <p:stCondLst>
                                            <p:cond delay="0"/>
                                          </p:stCondLst>
                                        </p:cTn>
                                        <p:tgtEl>
                                          <p:spTgt spid="55"/>
                                        </p:tgtEl>
                                        <p:attrNameLst>
                                          <p:attrName>style.visibility</p:attrName>
                                        </p:attrNameLst>
                                      </p:cBhvr>
                                      <p:to>
                                        <p:strVal val="visible"/>
                                      </p:to>
                                    </p:set>
                                    <p:animEffect transition="in" filter="fade">
                                      <p:cBhvr>
                                        <p:cTn id="119" dur="1000"/>
                                        <p:tgtEl>
                                          <p:spTgt spid="55"/>
                                        </p:tgtEl>
                                      </p:cBhvr>
                                    </p:animEffect>
                                    <p:anim calcmode="lin" valueType="num">
                                      <p:cBhvr>
                                        <p:cTn id="120" dur="1000" fill="hold"/>
                                        <p:tgtEl>
                                          <p:spTgt spid="55"/>
                                        </p:tgtEl>
                                        <p:attrNameLst>
                                          <p:attrName>ppt_x</p:attrName>
                                        </p:attrNameLst>
                                      </p:cBhvr>
                                      <p:tavLst>
                                        <p:tav tm="0">
                                          <p:val>
                                            <p:strVal val="#ppt_x"/>
                                          </p:val>
                                        </p:tav>
                                        <p:tav tm="100000">
                                          <p:val>
                                            <p:strVal val="#ppt_x"/>
                                          </p:val>
                                        </p:tav>
                                      </p:tavLst>
                                    </p:anim>
                                    <p:anim calcmode="lin" valueType="num">
                                      <p:cBhvr>
                                        <p:cTn id="121"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par>
                    <p:cTn id="122" fill="hold" nodeType="clickPar">
                      <p:stCondLst>
                        <p:cond delay="indefinite"/>
                      </p:stCondLst>
                      <p:childTnLst>
                        <p:par>
                          <p:cTn id="123" fill="hold" nodeType="withGroup">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76"/>
                                        </p:tgtEl>
                                        <p:attrNameLst>
                                          <p:attrName>style.visibility</p:attrName>
                                        </p:attrNameLst>
                                      </p:cBhvr>
                                      <p:to>
                                        <p:strVal val="visible"/>
                                      </p:to>
                                    </p:set>
                                    <p:animEffect transition="in" filter="fade">
                                      <p:cBhvr>
                                        <p:cTn id="126" dur="1000"/>
                                        <p:tgtEl>
                                          <p:spTgt spid="76"/>
                                        </p:tgtEl>
                                      </p:cBhvr>
                                    </p:animEffect>
                                    <p:anim calcmode="lin" valueType="num">
                                      <p:cBhvr>
                                        <p:cTn id="127" dur="1000" fill="hold"/>
                                        <p:tgtEl>
                                          <p:spTgt spid="76"/>
                                        </p:tgtEl>
                                        <p:attrNameLst>
                                          <p:attrName>ppt_x</p:attrName>
                                        </p:attrNameLst>
                                      </p:cBhvr>
                                      <p:tavLst>
                                        <p:tav tm="0">
                                          <p:val>
                                            <p:strVal val="#ppt_x"/>
                                          </p:val>
                                        </p:tav>
                                        <p:tav tm="100000">
                                          <p:val>
                                            <p:strVal val="#ppt_x"/>
                                          </p:val>
                                        </p:tav>
                                      </p:tavLst>
                                    </p:anim>
                                    <p:anim calcmode="lin" valueType="num">
                                      <p:cBhvr>
                                        <p:cTn id="128"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42" presetClass="entr" presetSubtype="0" fill="hold" nodeType="clickEffect">
                                  <p:stCondLst>
                                    <p:cond delay="0"/>
                                  </p:stCondLst>
                                  <p:childTnLst>
                                    <p:set>
                                      <p:cBhvr>
                                        <p:cTn id="132" dur="1" fill="hold">
                                          <p:stCondLst>
                                            <p:cond delay="0"/>
                                          </p:stCondLst>
                                        </p:cTn>
                                        <p:tgtEl>
                                          <p:spTgt spid="58"/>
                                        </p:tgtEl>
                                        <p:attrNameLst>
                                          <p:attrName>style.visibility</p:attrName>
                                        </p:attrNameLst>
                                      </p:cBhvr>
                                      <p:to>
                                        <p:strVal val="visible"/>
                                      </p:to>
                                    </p:set>
                                    <p:animEffect transition="in" filter="fade">
                                      <p:cBhvr>
                                        <p:cTn id="133" dur="1000"/>
                                        <p:tgtEl>
                                          <p:spTgt spid="58"/>
                                        </p:tgtEl>
                                      </p:cBhvr>
                                    </p:animEffect>
                                    <p:anim calcmode="lin" valueType="num">
                                      <p:cBhvr>
                                        <p:cTn id="134" dur="1000" fill="hold"/>
                                        <p:tgtEl>
                                          <p:spTgt spid="58"/>
                                        </p:tgtEl>
                                        <p:attrNameLst>
                                          <p:attrName>ppt_x</p:attrName>
                                        </p:attrNameLst>
                                      </p:cBhvr>
                                      <p:tavLst>
                                        <p:tav tm="0">
                                          <p:val>
                                            <p:strVal val="#ppt_x"/>
                                          </p:val>
                                        </p:tav>
                                        <p:tav tm="100000">
                                          <p:val>
                                            <p:strVal val="#ppt_x"/>
                                          </p:val>
                                        </p:tav>
                                      </p:tavLst>
                                    </p:anim>
                                    <p:anim calcmode="lin" valueType="num">
                                      <p:cBhvr>
                                        <p:cTn id="135"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par>
                    <p:cTn id="136" fill="hold" nodeType="clickPar">
                      <p:stCondLst>
                        <p:cond delay="indefinite"/>
                      </p:stCondLst>
                      <p:childTnLst>
                        <p:par>
                          <p:cTn id="137" fill="hold" nodeType="withGroup">
                            <p:stCondLst>
                              <p:cond delay="0"/>
                            </p:stCondLst>
                            <p:childTnLst>
                              <p:par>
                                <p:cTn id="138" presetID="42" presetClass="entr" presetSubtype="0" fill="hold" grpId="0" nodeType="clickEffect">
                                  <p:stCondLst>
                                    <p:cond delay="0"/>
                                  </p:stCondLst>
                                  <p:childTnLst>
                                    <p:set>
                                      <p:cBhvr>
                                        <p:cTn id="139" dur="1" fill="hold">
                                          <p:stCondLst>
                                            <p:cond delay="0"/>
                                          </p:stCondLst>
                                        </p:cTn>
                                        <p:tgtEl>
                                          <p:spTgt spid="77"/>
                                        </p:tgtEl>
                                        <p:attrNameLst>
                                          <p:attrName>style.visibility</p:attrName>
                                        </p:attrNameLst>
                                      </p:cBhvr>
                                      <p:to>
                                        <p:strVal val="visible"/>
                                      </p:to>
                                    </p:set>
                                    <p:animEffect transition="in" filter="fade">
                                      <p:cBhvr>
                                        <p:cTn id="140" dur="1000"/>
                                        <p:tgtEl>
                                          <p:spTgt spid="77"/>
                                        </p:tgtEl>
                                      </p:cBhvr>
                                    </p:animEffect>
                                    <p:anim calcmode="lin" valueType="num">
                                      <p:cBhvr>
                                        <p:cTn id="141" dur="1000" fill="hold"/>
                                        <p:tgtEl>
                                          <p:spTgt spid="77"/>
                                        </p:tgtEl>
                                        <p:attrNameLst>
                                          <p:attrName>ppt_x</p:attrName>
                                        </p:attrNameLst>
                                      </p:cBhvr>
                                      <p:tavLst>
                                        <p:tav tm="0">
                                          <p:val>
                                            <p:strVal val="#ppt_x"/>
                                          </p:val>
                                        </p:tav>
                                        <p:tav tm="100000">
                                          <p:val>
                                            <p:strVal val="#ppt_x"/>
                                          </p:val>
                                        </p:tav>
                                      </p:tavLst>
                                    </p:anim>
                                    <p:anim calcmode="lin" valueType="num">
                                      <p:cBhvr>
                                        <p:cTn id="142"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par>
                    <p:cTn id="143" fill="hold" nodeType="clickPar">
                      <p:stCondLst>
                        <p:cond delay="indefinite"/>
                      </p:stCondLst>
                      <p:childTnLst>
                        <p:par>
                          <p:cTn id="144" fill="hold" nodeType="withGroup">
                            <p:stCondLst>
                              <p:cond delay="0"/>
                            </p:stCondLst>
                            <p:childTnLst>
                              <p:par>
                                <p:cTn id="145" presetID="42" presetClass="entr" presetSubtype="0" fill="hold" nodeType="clickEffect">
                                  <p:stCondLst>
                                    <p:cond delay="0"/>
                                  </p:stCondLst>
                                  <p:childTnLst>
                                    <p:set>
                                      <p:cBhvr>
                                        <p:cTn id="146" dur="1" fill="hold">
                                          <p:stCondLst>
                                            <p:cond delay="0"/>
                                          </p:stCondLst>
                                        </p:cTn>
                                        <p:tgtEl>
                                          <p:spTgt spid="71"/>
                                        </p:tgtEl>
                                        <p:attrNameLst>
                                          <p:attrName>style.visibility</p:attrName>
                                        </p:attrNameLst>
                                      </p:cBhvr>
                                      <p:to>
                                        <p:strVal val="visible"/>
                                      </p:to>
                                    </p:set>
                                    <p:animEffect transition="in" filter="fade">
                                      <p:cBhvr>
                                        <p:cTn id="147" dur="1000"/>
                                        <p:tgtEl>
                                          <p:spTgt spid="71"/>
                                        </p:tgtEl>
                                      </p:cBhvr>
                                    </p:animEffect>
                                    <p:anim calcmode="lin" valueType="num">
                                      <p:cBhvr>
                                        <p:cTn id="148" dur="1000" fill="hold"/>
                                        <p:tgtEl>
                                          <p:spTgt spid="71"/>
                                        </p:tgtEl>
                                        <p:attrNameLst>
                                          <p:attrName>ppt_x</p:attrName>
                                        </p:attrNameLst>
                                      </p:cBhvr>
                                      <p:tavLst>
                                        <p:tav tm="0">
                                          <p:val>
                                            <p:strVal val="#ppt_x"/>
                                          </p:val>
                                        </p:tav>
                                        <p:tav tm="100000">
                                          <p:val>
                                            <p:strVal val="#ppt_x"/>
                                          </p:val>
                                        </p:tav>
                                      </p:tavLst>
                                    </p:anim>
                                    <p:anim calcmode="lin" valueType="num">
                                      <p:cBhvr>
                                        <p:cTn id="149"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0" grpId="0" animBg="1"/>
      <p:bldP spid="61" grpId="0" animBg="1"/>
      <p:bldP spid="67" grpId="0" animBg="1"/>
      <p:bldP spid="54" grpId="0" animBg="1"/>
      <p:bldP spid="74" grpId="0" animBg="1"/>
      <p:bldP spid="75" grpId="0" animBg="1"/>
      <p:bldP spid="76" grpId="0" animBg="1"/>
      <p:bldP spid="7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灯片编号占位符 3"/>
          <p:cNvSpPr>
            <a:spLocks noGrp="1" noChangeArrowheads="1"/>
          </p:cNvSpPr>
          <p:nvPr>
            <p:ph type="sldNum" sz="quarter" idx="12"/>
          </p:nvPr>
        </p:nvSpPr>
        <p:spPr>
          <a:noFill/>
          <a:ln>
            <a:miter lim="800000"/>
            <a:headEnd/>
            <a:tailEnd/>
          </a:ln>
        </p:spPr>
        <p:txBody>
          <a:bodyPr/>
          <a:lstStyle/>
          <a:p>
            <a:r>
              <a:rPr lang="en-US" altLang="zh-CN"/>
              <a:t>2</a:t>
            </a:r>
          </a:p>
        </p:txBody>
      </p:sp>
      <p:sp>
        <p:nvSpPr>
          <p:cNvPr id="6" name="文本框 5"/>
          <p:cNvSpPr txBox="1"/>
          <p:nvPr/>
        </p:nvSpPr>
        <p:spPr>
          <a:xfrm>
            <a:off x="323850" y="1339850"/>
            <a:ext cx="8569325" cy="5354638"/>
          </a:xfrm>
          <a:prstGeom prst="rect">
            <a:avLst/>
          </a:prstGeom>
          <a:noFill/>
        </p:spPr>
        <p:txBody>
          <a:bodyPr>
            <a:spAutoFit/>
          </a:bodyPr>
          <a:lstStyle/>
          <a:p>
            <a:pPr marL="342900" indent="-342900" eaLnBrk="1" hangingPunct="1">
              <a:lnSpc>
                <a:spcPct val="120000"/>
              </a:lnSpc>
              <a:spcBef>
                <a:spcPct val="20000"/>
              </a:spcBef>
              <a:buClr>
                <a:srgbClr val="5B8CC1"/>
              </a:buClr>
              <a:buFont typeface="Wingdings" pitchFamily="2" charset="2"/>
              <a:buChar char="n"/>
              <a:defRPr/>
            </a:pPr>
            <a:r>
              <a:rPr lang="en-US" altLang="zh-CN" b="1" kern="0" dirty="0">
                <a:solidFill>
                  <a:schemeClr val="bg1"/>
                </a:solidFill>
                <a:latin typeface="Arial"/>
                <a:ea typeface="宋体" charset="-122"/>
              </a:rPr>
              <a:t>CET</a:t>
            </a:r>
            <a:r>
              <a:rPr lang="zh-CN" altLang="en-US" b="1" kern="0" dirty="0">
                <a:solidFill>
                  <a:schemeClr val="bg1"/>
                </a:solidFill>
                <a:latin typeface="Arial"/>
                <a:ea typeface="宋体" charset="-122"/>
              </a:rPr>
              <a:t>通行证账号只支持使用电子邮箱。在通行证管理网站注册通行证账号时：</a:t>
            </a:r>
            <a:endParaRPr lang="en-US" altLang="zh-CN" b="1" kern="0" dirty="0">
              <a:solidFill>
                <a:schemeClr val="bg1"/>
              </a:solidFill>
              <a:latin typeface="Arial"/>
              <a:ea typeface="宋体" charset="-122"/>
            </a:endParaRPr>
          </a:p>
          <a:p>
            <a:pPr marL="800100" lvl="1" indent="-342900" eaLnBrk="1" hangingPunct="1">
              <a:lnSpc>
                <a:spcPct val="120000"/>
              </a:lnSpc>
              <a:spcBef>
                <a:spcPct val="20000"/>
              </a:spcBef>
              <a:buClr>
                <a:srgbClr val="5B8CC1"/>
              </a:buClr>
              <a:buFont typeface="Wingdings" pitchFamily="2" charset="2"/>
              <a:buChar char="n"/>
              <a:defRPr/>
            </a:pPr>
            <a:r>
              <a:rPr lang="zh-CN" altLang="en-US" sz="1600" b="1" kern="0" dirty="0">
                <a:solidFill>
                  <a:schemeClr val="bg1"/>
                </a:solidFill>
                <a:latin typeface="Arial"/>
                <a:ea typeface="宋体" charset="-122"/>
              </a:rPr>
              <a:t>建议使用真实邮箱，以免忘记邮箱密码无法找回。</a:t>
            </a:r>
            <a:endParaRPr lang="en-US" altLang="zh-CN" sz="1600" b="1" kern="0" dirty="0">
              <a:solidFill>
                <a:schemeClr val="bg1"/>
              </a:solidFill>
              <a:latin typeface="Arial"/>
              <a:ea typeface="宋体" charset="-122"/>
            </a:endParaRPr>
          </a:p>
          <a:p>
            <a:pPr marL="800100" lvl="1" indent="-342900" eaLnBrk="1" hangingPunct="1">
              <a:lnSpc>
                <a:spcPct val="120000"/>
              </a:lnSpc>
              <a:spcBef>
                <a:spcPct val="20000"/>
              </a:spcBef>
              <a:buClr>
                <a:srgbClr val="5B8CC1"/>
              </a:buClr>
              <a:buFont typeface="Wingdings" pitchFamily="2" charset="2"/>
              <a:buChar char="n"/>
              <a:defRPr/>
            </a:pPr>
            <a:r>
              <a:rPr lang="zh-CN" altLang="en-US" sz="1600" b="1" kern="0" dirty="0">
                <a:solidFill>
                  <a:schemeClr val="bg1"/>
                </a:solidFill>
                <a:latin typeface="Arial"/>
                <a:ea typeface="宋体" charset="-122"/>
              </a:rPr>
              <a:t>注册后及时验证邮箱，以免输错邮箱。</a:t>
            </a:r>
            <a:endParaRPr lang="en-US" altLang="zh-CN" sz="1600" b="1" kern="0" dirty="0">
              <a:solidFill>
                <a:schemeClr val="bg1"/>
              </a:solidFill>
              <a:latin typeface="Arial"/>
              <a:ea typeface="宋体" charset="-122"/>
            </a:endParaRPr>
          </a:p>
          <a:p>
            <a:pPr marL="800100" lvl="1" indent="-342900" eaLnBrk="1" hangingPunct="1">
              <a:lnSpc>
                <a:spcPct val="120000"/>
              </a:lnSpc>
              <a:spcBef>
                <a:spcPct val="20000"/>
              </a:spcBef>
              <a:buClr>
                <a:srgbClr val="5B8CC1"/>
              </a:buClr>
              <a:buFont typeface="Wingdings" pitchFamily="2" charset="2"/>
              <a:buChar char="n"/>
              <a:defRPr/>
            </a:pPr>
            <a:r>
              <a:rPr lang="zh-CN" altLang="en-US" sz="1600" b="1" kern="0" dirty="0">
                <a:solidFill>
                  <a:srgbClr val="FF0000"/>
                </a:solidFill>
                <a:latin typeface="Arial"/>
                <a:ea typeface="宋体" charset="-122"/>
              </a:rPr>
              <a:t>账号密码要求：不能小于</a:t>
            </a:r>
            <a:r>
              <a:rPr lang="en-US" altLang="zh-CN" sz="1600" b="1" kern="0" dirty="0">
                <a:solidFill>
                  <a:srgbClr val="FF0000"/>
                </a:solidFill>
                <a:latin typeface="Arial"/>
                <a:ea typeface="宋体" charset="-122"/>
              </a:rPr>
              <a:t>8</a:t>
            </a:r>
            <a:r>
              <a:rPr lang="zh-CN" altLang="en-US" sz="1600" b="1" kern="0" dirty="0">
                <a:solidFill>
                  <a:srgbClr val="FF0000"/>
                </a:solidFill>
                <a:latin typeface="Arial"/>
                <a:ea typeface="宋体" charset="-122"/>
              </a:rPr>
              <a:t>位，且必须同时要包含字母、数字和特殊字符（</a:t>
            </a:r>
            <a:r>
              <a:rPr lang="en-US" altLang="zh-CN" sz="1600" b="1" kern="0" dirty="0">
                <a:solidFill>
                  <a:srgbClr val="FF0000"/>
                </a:solidFill>
                <a:latin typeface="Arial"/>
                <a:ea typeface="宋体" charset="-122"/>
              </a:rPr>
              <a:t>!@#$%^&amp;*_-</a:t>
            </a:r>
            <a:r>
              <a:rPr lang="zh-CN" altLang="en-US" sz="1600" b="1" kern="0" dirty="0">
                <a:solidFill>
                  <a:srgbClr val="FF0000"/>
                </a:solidFill>
                <a:latin typeface="Arial"/>
                <a:ea typeface="宋体" charset="-122"/>
              </a:rPr>
              <a:t>）</a:t>
            </a:r>
            <a:r>
              <a:rPr lang="en-US" altLang="zh-CN" sz="1600" b="1" kern="0" dirty="0">
                <a:solidFill>
                  <a:srgbClr val="FF0000"/>
                </a:solidFill>
                <a:latin typeface="Arial"/>
                <a:ea typeface="宋体" charset="-122"/>
              </a:rPr>
              <a:t>3</a:t>
            </a:r>
            <a:r>
              <a:rPr lang="zh-CN" altLang="en-US" sz="1600" b="1" kern="0" dirty="0">
                <a:solidFill>
                  <a:srgbClr val="FF0000"/>
                </a:solidFill>
                <a:latin typeface="Arial"/>
                <a:ea typeface="宋体" charset="-122"/>
              </a:rPr>
              <a:t>种字符</a:t>
            </a:r>
            <a:r>
              <a:rPr lang="zh-CN" altLang="en-US" sz="1600" b="1" kern="0" dirty="0">
                <a:solidFill>
                  <a:schemeClr val="bg1"/>
                </a:solidFill>
                <a:latin typeface="Arial"/>
                <a:ea typeface="宋体" charset="-122"/>
              </a:rPr>
              <a:t>。</a:t>
            </a:r>
            <a:endParaRPr lang="en-US" altLang="zh-CN" b="1" kern="0" dirty="0">
              <a:solidFill>
                <a:schemeClr val="bg1"/>
              </a:solidFill>
              <a:latin typeface="Arial"/>
              <a:ea typeface="宋体" charset="-122"/>
            </a:endParaRPr>
          </a:p>
          <a:p>
            <a:pPr marL="342900" indent="-342900" eaLnBrk="1" hangingPunct="1">
              <a:lnSpc>
                <a:spcPct val="120000"/>
              </a:lnSpc>
              <a:spcBef>
                <a:spcPct val="20000"/>
              </a:spcBef>
              <a:buClr>
                <a:srgbClr val="5B8CC1"/>
              </a:buClr>
              <a:buFont typeface="Wingdings" pitchFamily="2" charset="2"/>
              <a:buChar char="n"/>
              <a:defRPr/>
            </a:pPr>
            <a:r>
              <a:rPr lang="zh-CN" altLang="en-US" b="1" kern="0" dirty="0">
                <a:solidFill>
                  <a:schemeClr val="bg1"/>
                </a:solidFill>
                <a:latin typeface="Arial"/>
                <a:ea typeface="宋体" charset="-122"/>
              </a:rPr>
              <a:t>注册通行证账号建议用自己常用的邮箱，如果报名后忘记，可以通过首页的</a:t>
            </a:r>
            <a:r>
              <a:rPr lang="en-US" altLang="zh-CN" b="1" kern="0" dirty="0">
                <a:solidFill>
                  <a:schemeClr val="bg1"/>
                </a:solidFill>
                <a:latin typeface="Arial"/>
                <a:ea typeface="宋体" charset="-122"/>
              </a:rPr>
              <a:t>《</a:t>
            </a:r>
            <a:r>
              <a:rPr lang="zh-CN" altLang="en-US" b="1" kern="0" dirty="0">
                <a:solidFill>
                  <a:schemeClr val="bg1"/>
                </a:solidFill>
                <a:latin typeface="Arial"/>
                <a:ea typeface="宋体" charset="-122"/>
              </a:rPr>
              <a:t>找回已报名账号</a:t>
            </a:r>
            <a:r>
              <a:rPr lang="en-US" altLang="zh-CN" b="1" kern="0" dirty="0">
                <a:solidFill>
                  <a:schemeClr val="bg1"/>
                </a:solidFill>
                <a:latin typeface="Arial"/>
                <a:ea typeface="宋体" charset="-122"/>
              </a:rPr>
              <a:t>》</a:t>
            </a:r>
            <a:r>
              <a:rPr lang="zh-CN" altLang="en-US" b="1" kern="0" dirty="0">
                <a:solidFill>
                  <a:schemeClr val="bg1"/>
                </a:solidFill>
                <a:latin typeface="Arial"/>
                <a:ea typeface="宋体" charset="-122"/>
              </a:rPr>
              <a:t>找回。</a:t>
            </a:r>
            <a:endParaRPr lang="en-US" altLang="zh-CN" b="1" kern="0" dirty="0">
              <a:solidFill>
                <a:schemeClr val="bg1"/>
              </a:solidFill>
              <a:latin typeface="Arial"/>
              <a:ea typeface="宋体" charset="-122"/>
            </a:endParaRPr>
          </a:p>
          <a:p>
            <a:pPr marL="342900" indent="-342900" eaLnBrk="1" hangingPunct="1">
              <a:lnSpc>
                <a:spcPct val="120000"/>
              </a:lnSpc>
              <a:spcBef>
                <a:spcPct val="20000"/>
              </a:spcBef>
              <a:buClr>
                <a:srgbClr val="5B8CC1"/>
              </a:buClr>
              <a:buFont typeface="Wingdings" pitchFamily="2" charset="2"/>
              <a:buChar char="n"/>
              <a:defRPr/>
            </a:pPr>
            <a:r>
              <a:rPr lang="zh-CN" altLang="en-US" b="1" kern="0" dirty="0">
                <a:solidFill>
                  <a:schemeClr val="bg1"/>
                </a:solidFill>
                <a:latin typeface="Arial"/>
                <a:ea typeface="宋体" charset="-122"/>
              </a:rPr>
              <a:t>通行证账号可以在多个考次中使用；可以在考试中心下辖的同样使用通行证账号的其他考试（如</a:t>
            </a:r>
            <a:r>
              <a:rPr lang="en-US" altLang="zh-CN" b="1" kern="0" dirty="0">
                <a:solidFill>
                  <a:schemeClr val="bg1"/>
                </a:solidFill>
                <a:latin typeface="Arial"/>
                <a:ea typeface="宋体" charset="-122"/>
              </a:rPr>
              <a:t>NCRE</a:t>
            </a:r>
            <a:r>
              <a:rPr lang="zh-CN" altLang="en-US" b="1" kern="0" dirty="0">
                <a:solidFill>
                  <a:schemeClr val="bg1"/>
                </a:solidFill>
                <a:latin typeface="Arial"/>
                <a:ea typeface="宋体" charset="-122"/>
              </a:rPr>
              <a:t>、</a:t>
            </a:r>
            <a:r>
              <a:rPr lang="en-US" altLang="zh-CN" b="1" kern="0" dirty="0">
                <a:solidFill>
                  <a:schemeClr val="bg1"/>
                </a:solidFill>
                <a:latin typeface="Arial"/>
                <a:ea typeface="宋体" charset="-122"/>
              </a:rPr>
              <a:t>MHK</a:t>
            </a:r>
            <a:r>
              <a:rPr lang="zh-CN" altLang="en-US" b="1" kern="0" dirty="0">
                <a:solidFill>
                  <a:schemeClr val="bg1"/>
                </a:solidFill>
                <a:latin typeface="Arial"/>
                <a:ea typeface="宋体" charset="-122"/>
              </a:rPr>
              <a:t>等）中使用。</a:t>
            </a:r>
            <a:endParaRPr lang="en-US" altLang="zh-CN" b="1" kern="0" dirty="0">
              <a:solidFill>
                <a:schemeClr val="bg1"/>
              </a:solidFill>
              <a:latin typeface="Arial"/>
              <a:ea typeface="宋体" charset="-122"/>
            </a:endParaRPr>
          </a:p>
          <a:p>
            <a:pPr marL="342900" indent="-342900" eaLnBrk="1" hangingPunct="1">
              <a:lnSpc>
                <a:spcPct val="120000"/>
              </a:lnSpc>
              <a:spcBef>
                <a:spcPct val="20000"/>
              </a:spcBef>
              <a:buClr>
                <a:srgbClr val="5B8CC1"/>
              </a:buClr>
              <a:buFont typeface="Wingdings" pitchFamily="2" charset="2"/>
              <a:buChar char="n"/>
              <a:defRPr/>
            </a:pPr>
            <a:r>
              <a:rPr lang="en-US" altLang="zh-CN" b="1" kern="0" dirty="0">
                <a:solidFill>
                  <a:schemeClr val="bg1"/>
                </a:solidFill>
                <a:latin typeface="Arial"/>
                <a:ea typeface="宋体" charset="-122"/>
              </a:rPr>
              <a:t>CET</a:t>
            </a:r>
            <a:r>
              <a:rPr lang="zh-CN" altLang="en-US" b="1" kern="0" dirty="0">
                <a:solidFill>
                  <a:schemeClr val="bg1"/>
                </a:solidFill>
                <a:latin typeface="Arial"/>
                <a:ea typeface="宋体" charset="-122"/>
              </a:rPr>
              <a:t>笔试考试进行前的所有操作都在本系统进行，包括报名、缴费、打印准考证。</a:t>
            </a:r>
            <a:endParaRPr lang="en-US" altLang="zh-CN" b="1" kern="0" dirty="0">
              <a:solidFill>
                <a:schemeClr val="bg1"/>
              </a:solidFill>
              <a:latin typeface="Arial"/>
              <a:ea typeface="宋体" charset="-122"/>
            </a:endParaRPr>
          </a:p>
          <a:p>
            <a:pPr marL="342900" indent="-342900" eaLnBrk="1" hangingPunct="1">
              <a:lnSpc>
                <a:spcPct val="120000"/>
              </a:lnSpc>
              <a:spcBef>
                <a:spcPct val="20000"/>
              </a:spcBef>
              <a:buClr>
                <a:srgbClr val="5B8CC1"/>
              </a:buClr>
              <a:buFont typeface="Wingdings" pitchFamily="2" charset="2"/>
              <a:buChar char="n"/>
              <a:defRPr/>
            </a:pPr>
            <a:r>
              <a:rPr lang="zh-CN" altLang="en-US" b="1" kern="0" dirty="0">
                <a:solidFill>
                  <a:schemeClr val="bg1"/>
                </a:solidFill>
                <a:latin typeface="Arial"/>
                <a:ea typeface="宋体" charset="-122"/>
              </a:rPr>
              <a:t>请考生查看阅读首页的考试简介、考生须知、考试时间、报名流程、常见问题、特别提示、最新动态等信息。系统使用时有疑问可打右上角的客服电话咨询。</a:t>
            </a:r>
          </a:p>
          <a:p>
            <a:pPr marL="342900" indent="-342900" eaLnBrk="1" hangingPunct="1">
              <a:lnSpc>
                <a:spcPct val="120000"/>
              </a:lnSpc>
              <a:spcBef>
                <a:spcPct val="20000"/>
              </a:spcBef>
              <a:buClr>
                <a:srgbClr val="5B8CC1"/>
              </a:buClr>
              <a:buFont typeface="Wingdings" pitchFamily="2" charset="2"/>
              <a:buChar char="n"/>
              <a:defRPr/>
            </a:pPr>
            <a:r>
              <a:rPr lang="zh-CN" altLang="en-US" b="1" kern="0" dirty="0">
                <a:solidFill>
                  <a:schemeClr val="bg1"/>
                </a:solidFill>
                <a:latin typeface="Arial"/>
                <a:ea typeface="宋体" charset="-122"/>
              </a:rPr>
              <a:t>在网上报名开始前、接到学校可进行信息资格确认的通知后，及时登录系统进行信息资格确认和</a:t>
            </a:r>
            <a:r>
              <a:rPr lang="en-US" altLang="zh-CN" b="1" kern="0" dirty="0">
                <a:solidFill>
                  <a:schemeClr val="bg1"/>
                </a:solidFill>
                <a:latin typeface="Arial"/>
                <a:ea typeface="宋体" charset="-122"/>
              </a:rPr>
              <a:t>CET6</a:t>
            </a:r>
            <a:r>
              <a:rPr lang="zh-CN" altLang="en-US" b="1" kern="0" dirty="0">
                <a:solidFill>
                  <a:schemeClr val="bg1"/>
                </a:solidFill>
                <a:latin typeface="Arial"/>
                <a:ea typeface="宋体" charset="-122"/>
              </a:rPr>
              <a:t>报考资格复核申请。</a:t>
            </a:r>
            <a:endParaRPr lang="en-US" altLang="zh-CN" b="1" kern="0" dirty="0">
              <a:solidFill>
                <a:schemeClr val="bg1"/>
              </a:solidFill>
              <a:latin typeface="Arial"/>
              <a:ea typeface="宋体" charset="-122"/>
            </a:endParaRPr>
          </a:p>
        </p:txBody>
      </p:sp>
      <p:grpSp>
        <p:nvGrpSpPr>
          <p:cNvPr id="7172" name="Group 3"/>
          <p:cNvGrpSpPr>
            <a:grpSpLocks/>
          </p:cNvGrpSpPr>
          <p:nvPr/>
        </p:nvGrpSpPr>
        <p:grpSpPr bwMode="auto">
          <a:xfrm flipV="1">
            <a:off x="323850" y="933450"/>
            <a:ext cx="292100" cy="341313"/>
            <a:chOff x="0" y="0"/>
            <a:chExt cx="292996" cy="504056"/>
          </a:xfrm>
        </p:grpSpPr>
        <p:sp>
          <p:nvSpPr>
            <p:cNvPr id="7174" name="直接连接符 1068"/>
            <p:cNvSpPr>
              <a:spLocks noChangeShapeType="1"/>
            </p:cNvSpPr>
            <p:nvPr/>
          </p:nvSpPr>
          <p:spPr bwMode="auto">
            <a:xfrm>
              <a:off x="292995" y="0"/>
              <a:ext cx="1" cy="504056"/>
            </a:xfrm>
            <a:prstGeom prst="line">
              <a:avLst/>
            </a:prstGeom>
            <a:noFill/>
            <a:ln w="57150">
              <a:solidFill>
                <a:srgbClr val="00B0F0"/>
              </a:solidFill>
              <a:round/>
              <a:headEnd/>
              <a:tailEnd/>
            </a:ln>
          </p:spPr>
          <p:txBody>
            <a:bodyPr/>
            <a:lstStyle/>
            <a:p>
              <a:endParaRPr lang="zh-CN" altLang="en-US"/>
            </a:p>
          </p:txBody>
        </p:sp>
        <p:sp>
          <p:nvSpPr>
            <p:cNvPr id="7175" name="直接连接符 79"/>
            <p:cNvSpPr>
              <a:spLocks noChangeShapeType="1"/>
            </p:cNvSpPr>
            <p:nvPr/>
          </p:nvSpPr>
          <p:spPr bwMode="auto">
            <a:xfrm>
              <a:off x="139562" y="144016"/>
              <a:ext cx="1" cy="360040"/>
            </a:xfrm>
            <a:prstGeom prst="line">
              <a:avLst/>
            </a:prstGeom>
            <a:noFill/>
            <a:ln w="57150">
              <a:solidFill>
                <a:srgbClr val="FFC000"/>
              </a:solidFill>
              <a:round/>
              <a:headEnd/>
              <a:tailEnd/>
            </a:ln>
          </p:spPr>
          <p:txBody>
            <a:bodyPr/>
            <a:lstStyle/>
            <a:p>
              <a:endParaRPr lang="zh-CN" altLang="en-US"/>
            </a:p>
          </p:txBody>
        </p:sp>
        <p:sp>
          <p:nvSpPr>
            <p:cNvPr id="7176" name="直接连接符 84"/>
            <p:cNvSpPr>
              <a:spLocks noChangeShapeType="1"/>
            </p:cNvSpPr>
            <p:nvPr/>
          </p:nvSpPr>
          <p:spPr bwMode="auto">
            <a:xfrm>
              <a:off x="0" y="324036"/>
              <a:ext cx="1" cy="180020"/>
            </a:xfrm>
            <a:prstGeom prst="line">
              <a:avLst/>
            </a:prstGeom>
            <a:noFill/>
            <a:ln w="57150">
              <a:solidFill>
                <a:srgbClr val="92D050"/>
              </a:solidFill>
              <a:round/>
              <a:headEnd/>
              <a:tailEnd/>
            </a:ln>
          </p:spPr>
          <p:txBody>
            <a:bodyPr/>
            <a:lstStyle/>
            <a:p>
              <a:endParaRPr lang="zh-CN" altLang="en-US"/>
            </a:p>
          </p:txBody>
        </p:sp>
      </p:grpSp>
      <p:sp>
        <p:nvSpPr>
          <p:cNvPr id="7173" name="文本框 3"/>
          <p:cNvSpPr txBox="1">
            <a:spLocks noChangeArrowheads="1"/>
          </p:cNvSpPr>
          <p:nvPr/>
        </p:nvSpPr>
        <p:spPr bwMode="auto">
          <a:xfrm>
            <a:off x="755650" y="831850"/>
            <a:ext cx="4303713" cy="461963"/>
          </a:xfrm>
          <a:prstGeom prst="rect">
            <a:avLst/>
          </a:prstGeom>
          <a:noFill/>
          <a:ln w="9525">
            <a:noFill/>
            <a:miter lim="800000"/>
            <a:headEnd/>
            <a:tailEnd/>
          </a:ln>
        </p:spPr>
        <p:txBody>
          <a:bodyPr wrap="none">
            <a:spAutoFit/>
          </a:bodyPr>
          <a:lstStyle/>
          <a:p>
            <a:pPr eaLnBrk="1" hangingPunct="1"/>
            <a:r>
              <a:rPr lang="en-US" altLang="zh-CN" sz="2400" b="1">
                <a:solidFill>
                  <a:schemeClr val="bg1"/>
                </a:solidFill>
                <a:latin typeface="微软雅黑" pitchFamily="34" charset="-122"/>
                <a:ea typeface="微软雅黑" pitchFamily="34" charset="-122"/>
              </a:rPr>
              <a:t>2.</a:t>
            </a:r>
            <a:r>
              <a:rPr lang="zh-CN" altLang="en-US" sz="2400" b="1">
                <a:solidFill>
                  <a:schemeClr val="bg1"/>
                </a:solidFill>
                <a:latin typeface="微软雅黑" pitchFamily="34" charset="-122"/>
                <a:ea typeface="微软雅黑" pitchFamily="34" charset="-122"/>
              </a:rPr>
              <a:t>考生系统使用注意事项</a:t>
            </a:r>
            <a:r>
              <a:rPr lang="en-US" altLang="zh-CN" sz="2400" b="1">
                <a:solidFill>
                  <a:schemeClr val="bg1"/>
                </a:solidFill>
                <a:latin typeface="微软雅黑" pitchFamily="34" charset="-122"/>
                <a:ea typeface="微软雅黑" pitchFamily="34" charset="-122"/>
              </a:rPr>
              <a:t>(1/3)</a:t>
            </a:r>
            <a:endParaRPr lang="zh-CN" altLang="en-US" sz="2400" b="1">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灯片编号占位符 3"/>
          <p:cNvSpPr>
            <a:spLocks noGrp="1" noChangeArrowheads="1"/>
          </p:cNvSpPr>
          <p:nvPr>
            <p:ph type="sldNum" sz="quarter" idx="12"/>
          </p:nvPr>
        </p:nvSpPr>
        <p:spPr>
          <a:noFill/>
          <a:ln>
            <a:miter lim="800000"/>
            <a:headEnd/>
            <a:tailEnd/>
          </a:ln>
        </p:spPr>
        <p:txBody>
          <a:bodyPr/>
          <a:lstStyle/>
          <a:p>
            <a:r>
              <a:rPr lang="en-US" altLang="zh-CN"/>
              <a:t>3</a:t>
            </a:r>
          </a:p>
        </p:txBody>
      </p:sp>
      <p:sp>
        <p:nvSpPr>
          <p:cNvPr id="6" name="文本框 5"/>
          <p:cNvSpPr txBox="1"/>
          <p:nvPr/>
        </p:nvSpPr>
        <p:spPr>
          <a:xfrm>
            <a:off x="323850" y="1339850"/>
            <a:ext cx="8512175" cy="5557838"/>
          </a:xfrm>
          <a:prstGeom prst="rect">
            <a:avLst/>
          </a:prstGeom>
          <a:noFill/>
        </p:spPr>
        <p:txBody>
          <a:bodyPr>
            <a:spAutoFit/>
          </a:bodyPr>
          <a:lstStyle/>
          <a:p>
            <a:pPr marL="342900" indent="-342900" eaLnBrk="1" hangingPunct="1">
              <a:lnSpc>
                <a:spcPct val="120000"/>
              </a:lnSpc>
              <a:spcBef>
                <a:spcPct val="20000"/>
              </a:spcBef>
              <a:buClr>
                <a:srgbClr val="5B8CC1"/>
              </a:buClr>
              <a:buFont typeface="Wingdings" pitchFamily="2" charset="2"/>
              <a:buChar char="n"/>
              <a:defRPr/>
            </a:pPr>
            <a:r>
              <a:rPr lang="zh-CN" altLang="en-US" b="1" kern="0" dirty="0">
                <a:solidFill>
                  <a:schemeClr val="bg1"/>
                </a:solidFill>
                <a:latin typeface="Arial"/>
                <a:ea typeface="宋体" charset="-122"/>
              </a:rPr>
              <a:t>在网上报名开始前，考生只可以查询查看学籍和资格信息、进行</a:t>
            </a:r>
            <a:r>
              <a:rPr lang="en-US" altLang="zh-CN" b="1" kern="0" dirty="0">
                <a:solidFill>
                  <a:schemeClr val="bg1"/>
                </a:solidFill>
                <a:latin typeface="Arial"/>
                <a:ea typeface="宋体" charset="-122"/>
              </a:rPr>
              <a:t>CET6</a:t>
            </a:r>
            <a:r>
              <a:rPr lang="zh-CN" altLang="en-US" b="1" kern="0" dirty="0">
                <a:solidFill>
                  <a:schemeClr val="bg1"/>
                </a:solidFill>
                <a:latin typeface="Arial"/>
                <a:ea typeface="宋体" charset="-122"/>
              </a:rPr>
              <a:t>报考资格复核申请，无法进行报名信息保存。</a:t>
            </a:r>
            <a:endParaRPr lang="en-US" altLang="zh-CN" b="1" kern="0" dirty="0">
              <a:solidFill>
                <a:schemeClr val="bg1"/>
              </a:solidFill>
              <a:latin typeface="Arial"/>
              <a:ea typeface="宋体" charset="-122"/>
            </a:endParaRPr>
          </a:p>
          <a:p>
            <a:pPr marL="342900" indent="-342900" eaLnBrk="1" hangingPunct="1">
              <a:lnSpc>
                <a:spcPct val="120000"/>
              </a:lnSpc>
              <a:spcBef>
                <a:spcPct val="20000"/>
              </a:spcBef>
              <a:buClr>
                <a:srgbClr val="5B8CC1"/>
              </a:buClr>
              <a:buFont typeface="Wingdings" pitchFamily="2" charset="2"/>
              <a:buChar char="n"/>
              <a:defRPr/>
            </a:pPr>
            <a:r>
              <a:rPr lang="zh-CN" altLang="en-US" b="1" kern="0" dirty="0">
                <a:solidFill>
                  <a:schemeClr val="bg1"/>
                </a:solidFill>
                <a:latin typeface="Arial"/>
                <a:ea typeface="宋体" charset="-122"/>
              </a:rPr>
              <a:t>关于</a:t>
            </a:r>
            <a:r>
              <a:rPr lang="en-US" altLang="zh-CN" b="1" kern="0" dirty="0">
                <a:solidFill>
                  <a:schemeClr val="bg1"/>
                </a:solidFill>
                <a:latin typeface="Arial"/>
                <a:ea typeface="宋体" charset="-122"/>
              </a:rPr>
              <a:t>CET6</a:t>
            </a:r>
            <a:r>
              <a:rPr lang="zh-CN" altLang="en-US" b="1" kern="0" dirty="0">
                <a:solidFill>
                  <a:schemeClr val="bg1"/>
                </a:solidFill>
                <a:latin typeface="Arial"/>
                <a:ea typeface="宋体" charset="-122"/>
              </a:rPr>
              <a:t>资格复核申请：</a:t>
            </a:r>
            <a:endParaRPr lang="en-US" altLang="zh-CN" b="1" kern="0" dirty="0">
              <a:solidFill>
                <a:schemeClr val="bg1"/>
              </a:solidFill>
              <a:latin typeface="Arial"/>
              <a:ea typeface="宋体" charset="-122"/>
            </a:endParaRPr>
          </a:p>
          <a:p>
            <a:pPr marL="800100" lvl="1" indent="-342900" eaLnBrk="1" hangingPunct="1">
              <a:lnSpc>
                <a:spcPct val="120000"/>
              </a:lnSpc>
              <a:spcBef>
                <a:spcPct val="20000"/>
              </a:spcBef>
              <a:buClr>
                <a:srgbClr val="5B8CC1"/>
              </a:buClr>
              <a:buFont typeface="Wingdings" pitchFamily="2" charset="2"/>
              <a:buChar char="n"/>
              <a:defRPr/>
            </a:pPr>
            <a:r>
              <a:rPr lang="zh-CN" altLang="en-US" sz="1600" b="1" kern="0" dirty="0">
                <a:solidFill>
                  <a:schemeClr val="bg1"/>
                </a:solidFill>
                <a:latin typeface="Arial"/>
                <a:ea typeface="宋体" charset="-122"/>
              </a:rPr>
              <a:t>可以在</a:t>
            </a:r>
            <a:r>
              <a:rPr lang="en-US" altLang="zh-CN" sz="1600" b="1" kern="0" dirty="0">
                <a:solidFill>
                  <a:schemeClr val="bg1"/>
                </a:solidFill>
                <a:latin typeface="Arial"/>
                <a:ea typeface="宋体" charset="-122"/>
              </a:rPr>
              <a:t>《</a:t>
            </a:r>
            <a:r>
              <a:rPr lang="zh-CN" altLang="en-US" sz="1600" b="1" kern="0" dirty="0">
                <a:solidFill>
                  <a:schemeClr val="bg1"/>
                </a:solidFill>
                <a:latin typeface="Arial"/>
                <a:ea typeface="宋体" charset="-122"/>
              </a:rPr>
              <a:t>资格确认</a:t>
            </a:r>
            <a:r>
              <a:rPr lang="en-US" altLang="zh-CN" sz="1600" b="1" kern="0" dirty="0">
                <a:solidFill>
                  <a:schemeClr val="bg1"/>
                </a:solidFill>
                <a:latin typeface="Arial"/>
                <a:ea typeface="宋体" charset="-122"/>
              </a:rPr>
              <a:t>》</a:t>
            </a:r>
            <a:r>
              <a:rPr lang="zh-CN" altLang="en-US" sz="1600" b="1" kern="0" dirty="0">
                <a:solidFill>
                  <a:schemeClr val="bg1"/>
                </a:solidFill>
                <a:latin typeface="Arial"/>
                <a:ea typeface="宋体" charset="-122"/>
              </a:rPr>
              <a:t>页面申请，也可以在完成笔试报考后在</a:t>
            </a:r>
            <a:r>
              <a:rPr lang="en-US" altLang="zh-CN" sz="1600" b="1" kern="0" dirty="0">
                <a:solidFill>
                  <a:schemeClr val="bg1"/>
                </a:solidFill>
                <a:latin typeface="Arial"/>
                <a:ea typeface="宋体" charset="-122"/>
              </a:rPr>
              <a:t>《</a:t>
            </a:r>
            <a:r>
              <a:rPr lang="zh-CN" altLang="en-US" sz="1600" b="1" kern="0" dirty="0">
                <a:solidFill>
                  <a:schemeClr val="bg1"/>
                </a:solidFill>
                <a:latin typeface="Arial"/>
                <a:ea typeface="宋体" charset="-122"/>
              </a:rPr>
              <a:t>报名信息</a:t>
            </a:r>
            <a:r>
              <a:rPr lang="en-US" altLang="zh-CN" sz="1600" b="1" kern="0" dirty="0">
                <a:solidFill>
                  <a:schemeClr val="bg1"/>
                </a:solidFill>
                <a:latin typeface="Arial"/>
                <a:ea typeface="宋体" charset="-122"/>
              </a:rPr>
              <a:t>》</a:t>
            </a:r>
            <a:r>
              <a:rPr lang="zh-CN" altLang="en-US" sz="1600" b="1" kern="0" dirty="0">
                <a:solidFill>
                  <a:schemeClr val="bg1"/>
                </a:solidFill>
                <a:latin typeface="Arial"/>
                <a:ea typeface="宋体" charset="-122"/>
              </a:rPr>
              <a:t>页面申请。</a:t>
            </a:r>
            <a:endParaRPr lang="en-US" altLang="zh-CN" sz="1600" b="1" kern="0" dirty="0">
              <a:solidFill>
                <a:schemeClr val="bg1"/>
              </a:solidFill>
              <a:latin typeface="Arial"/>
              <a:ea typeface="宋体" charset="-122"/>
            </a:endParaRPr>
          </a:p>
          <a:p>
            <a:pPr marL="800100" lvl="1" indent="-342900" eaLnBrk="1" hangingPunct="1">
              <a:lnSpc>
                <a:spcPct val="120000"/>
              </a:lnSpc>
              <a:spcBef>
                <a:spcPct val="20000"/>
              </a:spcBef>
              <a:buClr>
                <a:srgbClr val="5B8CC1"/>
              </a:buClr>
              <a:buFont typeface="Wingdings" pitchFamily="2" charset="2"/>
              <a:buChar char="n"/>
              <a:defRPr/>
            </a:pPr>
            <a:r>
              <a:rPr lang="zh-CN" altLang="en-US" sz="1600" b="1" kern="0" dirty="0">
                <a:solidFill>
                  <a:schemeClr val="bg1"/>
                </a:solidFill>
                <a:latin typeface="Arial"/>
                <a:ea typeface="宋体" charset="-122"/>
              </a:rPr>
              <a:t>申请时需提供通过</a:t>
            </a:r>
            <a:r>
              <a:rPr lang="en-US" altLang="zh-CN" sz="1600" b="1" kern="0" dirty="0">
                <a:solidFill>
                  <a:schemeClr val="bg1"/>
                </a:solidFill>
                <a:latin typeface="Arial"/>
                <a:ea typeface="宋体" charset="-122"/>
              </a:rPr>
              <a:t>CET4</a:t>
            </a:r>
            <a:r>
              <a:rPr lang="zh-CN" altLang="en-US" sz="1600" b="1" kern="0" dirty="0">
                <a:solidFill>
                  <a:schemeClr val="bg1"/>
                </a:solidFill>
                <a:latin typeface="Arial"/>
                <a:ea typeface="宋体" charset="-122"/>
              </a:rPr>
              <a:t>的准考证号（成绩</a:t>
            </a:r>
            <a:r>
              <a:rPr lang="en-US" altLang="zh-CN" sz="1600" b="1" kern="0" dirty="0">
                <a:solidFill>
                  <a:schemeClr val="bg1"/>
                </a:solidFill>
                <a:latin typeface="Arial"/>
                <a:ea typeface="宋体" charset="-122"/>
              </a:rPr>
              <a:t>425</a:t>
            </a:r>
            <a:r>
              <a:rPr lang="zh-CN" altLang="en-US" sz="1600" b="1" kern="0" dirty="0">
                <a:solidFill>
                  <a:schemeClr val="bg1"/>
                </a:solidFill>
                <a:latin typeface="Arial"/>
                <a:ea typeface="宋体" charset="-122"/>
              </a:rPr>
              <a:t>分及以上）。</a:t>
            </a:r>
            <a:endParaRPr lang="en-US" altLang="zh-CN" sz="1600" b="1" kern="0" dirty="0">
              <a:solidFill>
                <a:schemeClr val="bg1"/>
              </a:solidFill>
              <a:latin typeface="Arial"/>
              <a:ea typeface="宋体" charset="-122"/>
            </a:endParaRPr>
          </a:p>
          <a:p>
            <a:pPr marL="800100" lvl="1" indent="-342900" eaLnBrk="1" hangingPunct="1">
              <a:lnSpc>
                <a:spcPct val="120000"/>
              </a:lnSpc>
              <a:spcBef>
                <a:spcPct val="20000"/>
              </a:spcBef>
              <a:buClr>
                <a:srgbClr val="5B8CC1"/>
              </a:buClr>
              <a:buFont typeface="Wingdings" pitchFamily="2" charset="2"/>
              <a:buChar char="n"/>
              <a:defRPr/>
            </a:pPr>
            <a:r>
              <a:rPr lang="en-US" altLang="zh-CN" sz="1600" b="1" kern="0" dirty="0">
                <a:solidFill>
                  <a:schemeClr val="bg1"/>
                </a:solidFill>
                <a:latin typeface="Arial"/>
                <a:ea typeface="宋体" charset="-122"/>
              </a:rPr>
              <a:t>2005</a:t>
            </a:r>
            <a:r>
              <a:rPr lang="zh-CN" altLang="en-US" sz="1600" b="1" kern="0" dirty="0">
                <a:solidFill>
                  <a:schemeClr val="bg1"/>
                </a:solidFill>
                <a:latin typeface="Arial"/>
                <a:ea typeface="宋体" charset="-122"/>
              </a:rPr>
              <a:t>年之前通过</a:t>
            </a:r>
            <a:r>
              <a:rPr lang="en-US" altLang="zh-CN" sz="1600" b="1" kern="0" dirty="0">
                <a:solidFill>
                  <a:schemeClr val="bg1"/>
                </a:solidFill>
                <a:latin typeface="Arial"/>
                <a:ea typeface="宋体" charset="-122"/>
              </a:rPr>
              <a:t>CET4</a:t>
            </a:r>
            <a:r>
              <a:rPr lang="zh-CN" altLang="en-US" sz="1600" b="1" kern="0" dirty="0">
                <a:solidFill>
                  <a:schemeClr val="bg1"/>
                </a:solidFill>
                <a:latin typeface="Arial"/>
                <a:ea typeface="宋体" charset="-122"/>
              </a:rPr>
              <a:t>的考生需要联系学校老师，让学校老师代为申请复核。</a:t>
            </a:r>
            <a:endParaRPr lang="en-US" altLang="zh-CN" sz="1600" b="1" kern="0" dirty="0">
              <a:solidFill>
                <a:schemeClr val="bg1"/>
              </a:solidFill>
              <a:latin typeface="Arial"/>
              <a:ea typeface="宋体" charset="-122"/>
            </a:endParaRPr>
          </a:p>
          <a:p>
            <a:pPr marL="800100" lvl="1" indent="-342900" eaLnBrk="1" hangingPunct="1">
              <a:lnSpc>
                <a:spcPct val="120000"/>
              </a:lnSpc>
              <a:spcBef>
                <a:spcPct val="20000"/>
              </a:spcBef>
              <a:buClr>
                <a:srgbClr val="5B8CC1"/>
              </a:buClr>
              <a:buFont typeface="Wingdings" pitchFamily="2" charset="2"/>
              <a:buChar char="n"/>
              <a:defRPr/>
            </a:pPr>
            <a:r>
              <a:rPr lang="zh-CN" altLang="en-US" sz="1600" b="1" kern="0" dirty="0">
                <a:solidFill>
                  <a:schemeClr val="bg1"/>
                </a:solidFill>
                <a:latin typeface="Arial"/>
                <a:ea typeface="宋体" charset="-122"/>
              </a:rPr>
              <a:t>如果申请考生学籍库中的证件号与提供的准考证号对应的证件号一致，无论姓名是否一致，系统自动复核通过。</a:t>
            </a:r>
            <a:endParaRPr lang="en-US" altLang="zh-CN" sz="1600" b="1" kern="0" dirty="0">
              <a:solidFill>
                <a:schemeClr val="bg1"/>
              </a:solidFill>
              <a:latin typeface="Arial"/>
              <a:ea typeface="宋体" charset="-122"/>
            </a:endParaRPr>
          </a:p>
          <a:p>
            <a:pPr marL="800100" lvl="1" indent="-342900" eaLnBrk="1" hangingPunct="1">
              <a:lnSpc>
                <a:spcPct val="120000"/>
              </a:lnSpc>
              <a:spcBef>
                <a:spcPct val="20000"/>
              </a:spcBef>
              <a:buClr>
                <a:srgbClr val="5B8CC1"/>
              </a:buClr>
              <a:buFont typeface="Wingdings" pitchFamily="2" charset="2"/>
              <a:buChar char="n"/>
              <a:defRPr/>
            </a:pPr>
            <a:r>
              <a:rPr lang="zh-CN" altLang="en-US" sz="1600" b="1" kern="0" dirty="0">
                <a:solidFill>
                  <a:schemeClr val="bg1"/>
                </a:solidFill>
                <a:latin typeface="Arial"/>
                <a:ea typeface="宋体" charset="-122"/>
              </a:rPr>
              <a:t>如果申请考生学籍库中的证件号与提供的准考证号对应的证件号不一致，姓名一致，系统无法判定为同一个人，复核状态会变为“未复核”，需要考生根据学校相关规定，携带相关证明，到学校管理员处进行手动复核。</a:t>
            </a:r>
            <a:endParaRPr lang="en-US" altLang="zh-CN" sz="1600" b="1" kern="0" dirty="0">
              <a:solidFill>
                <a:schemeClr val="bg1"/>
              </a:solidFill>
              <a:latin typeface="Arial"/>
              <a:ea typeface="宋体" charset="-122"/>
            </a:endParaRPr>
          </a:p>
          <a:p>
            <a:pPr marL="800100" lvl="1" indent="-342900" eaLnBrk="1" hangingPunct="1">
              <a:lnSpc>
                <a:spcPct val="120000"/>
              </a:lnSpc>
              <a:spcBef>
                <a:spcPct val="20000"/>
              </a:spcBef>
              <a:buClr>
                <a:srgbClr val="5B8CC1"/>
              </a:buClr>
              <a:buFont typeface="Wingdings" pitchFamily="2" charset="2"/>
              <a:buChar char="n"/>
              <a:defRPr/>
            </a:pPr>
            <a:r>
              <a:rPr lang="zh-CN" altLang="en-US" sz="1600" b="1" kern="0" dirty="0">
                <a:solidFill>
                  <a:schemeClr val="bg1"/>
                </a:solidFill>
                <a:latin typeface="Arial"/>
                <a:ea typeface="宋体" charset="-122"/>
              </a:rPr>
              <a:t>如果申请考生学籍库中的证件号、姓名与提交的准考证号对应的证件号、姓名都不一致，则无法提交申请。</a:t>
            </a:r>
            <a:endParaRPr lang="en-US" altLang="zh-CN" sz="1600" b="1" kern="0" dirty="0">
              <a:solidFill>
                <a:schemeClr val="bg1"/>
              </a:solidFill>
              <a:latin typeface="Arial"/>
              <a:ea typeface="宋体" charset="-122"/>
            </a:endParaRPr>
          </a:p>
          <a:p>
            <a:pPr marL="342900" indent="-342900" eaLnBrk="1" hangingPunct="1">
              <a:lnSpc>
                <a:spcPct val="120000"/>
              </a:lnSpc>
              <a:spcBef>
                <a:spcPct val="20000"/>
              </a:spcBef>
              <a:buClr>
                <a:srgbClr val="5B8CC1"/>
              </a:buClr>
              <a:buFont typeface="Wingdings" pitchFamily="2" charset="2"/>
              <a:buChar char="n"/>
              <a:defRPr/>
            </a:pPr>
            <a:r>
              <a:rPr lang="zh-CN" altLang="en-US" b="1" kern="0" dirty="0">
                <a:solidFill>
                  <a:schemeClr val="bg1"/>
                </a:solidFill>
                <a:latin typeface="Arial"/>
                <a:ea typeface="宋体" charset="-122"/>
              </a:rPr>
              <a:t>网上报名开始后考生可以保存报名信息、报考科目、缴费。</a:t>
            </a:r>
            <a:endParaRPr lang="en-US" altLang="zh-CN" b="1" kern="0" dirty="0">
              <a:solidFill>
                <a:schemeClr val="bg1"/>
              </a:solidFill>
              <a:latin typeface="Arial"/>
              <a:ea typeface="宋体" charset="-122"/>
            </a:endParaRPr>
          </a:p>
          <a:p>
            <a:pPr marL="342900" indent="-342900" eaLnBrk="1" hangingPunct="1">
              <a:lnSpc>
                <a:spcPct val="120000"/>
              </a:lnSpc>
              <a:spcBef>
                <a:spcPct val="20000"/>
              </a:spcBef>
              <a:buClr>
                <a:srgbClr val="5B8CC1"/>
              </a:buClr>
              <a:buFont typeface="Wingdings" pitchFamily="2" charset="2"/>
              <a:buChar char="n"/>
              <a:defRPr/>
            </a:pPr>
            <a:r>
              <a:rPr lang="zh-CN" altLang="en-US" b="1" kern="0" dirty="0">
                <a:solidFill>
                  <a:schemeClr val="bg1"/>
                </a:solidFill>
                <a:latin typeface="Arial"/>
                <a:ea typeface="宋体" charset="-122"/>
              </a:rPr>
              <a:t>报考科目时，需先报考笔试，才可以报考对应科目的口试。</a:t>
            </a:r>
            <a:endParaRPr lang="en-US" altLang="zh-CN" b="1" kern="0" dirty="0">
              <a:solidFill>
                <a:schemeClr val="bg1"/>
              </a:solidFill>
              <a:latin typeface="Arial"/>
              <a:ea typeface="宋体" charset="-122"/>
            </a:endParaRPr>
          </a:p>
          <a:p>
            <a:pPr marL="342900" indent="-342900" eaLnBrk="1" hangingPunct="1">
              <a:lnSpc>
                <a:spcPct val="120000"/>
              </a:lnSpc>
              <a:spcBef>
                <a:spcPct val="20000"/>
              </a:spcBef>
              <a:buClr>
                <a:srgbClr val="5B8CC1"/>
              </a:buClr>
              <a:buFont typeface="Wingdings" pitchFamily="2" charset="2"/>
              <a:buChar char="n"/>
              <a:defRPr/>
            </a:pPr>
            <a:r>
              <a:rPr lang="zh-CN" altLang="en-US" b="1" kern="0" dirty="0">
                <a:solidFill>
                  <a:schemeClr val="bg1"/>
                </a:solidFill>
                <a:latin typeface="Arial"/>
                <a:ea typeface="宋体" charset="-122"/>
              </a:rPr>
              <a:t>缴费时，需先成功支付笔试，才能支付对应科目的口试。</a:t>
            </a:r>
            <a:r>
              <a:rPr lang="en-US" altLang="zh-CN" b="1" kern="0" dirty="0">
                <a:solidFill>
                  <a:schemeClr val="bg1"/>
                </a:solidFill>
                <a:latin typeface="Arial"/>
                <a:ea typeface="宋体" charset="-122"/>
              </a:rPr>
              <a:t>	</a:t>
            </a:r>
          </a:p>
        </p:txBody>
      </p:sp>
      <p:grpSp>
        <p:nvGrpSpPr>
          <p:cNvPr id="9220" name="Group 3"/>
          <p:cNvGrpSpPr>
            <a:grpSpLocks/>
          </p:cNvGrpSpPr>
          <p:nvPr/>
        </p:nvGrpSpPr>
        <p:grpSpPr bwMode="auto">
          <a:xfrm flipV="1">
            <a:off x="323850" y="933450"/>
            <a:ext cx="292100" cy="341313"/>
            <a:chOff x="0" y="0"/>
            <a:chExt cx="292996" cy="504056"/>
          </a:xfrm>
        </p:grpSpPr>
        <p:sp>
          <p:nvSpPr>
            <p:cNvPr id="9222" name="直接连接符 1068"/>
            <p:cNvSpPr>
              <a:spLocks noChangeShapeType="1"/>
            </p:cNvSpPr>
            <p:nvPr/>
          </p:nvSpPr>
          <p:spPr bwMode="auto">
            <a:xfrm>
              <a:off x="292995" y="0"/>
              <a:ext cx="1" cy="504056"/>
            </a:xfrm>
            <a:prstGeom prst="line">
              <a:avLst/>
            </a:prstGeom>
            <a:noFill/>
            <a:ln w="57150">
              <a:solidFill>
                <a:srgbClr val="00B0F0"/>
              </a:solidFill>
              <a:round/>
              <a:headEnd/>
              <a:tailEnd/>
            </a:ln>
          </p:spPr>
          <p:txBody>
            <a:bodyPr/>
            <a:lstStyle/>
            <a:p>
              <a:endParaRPr lang="zh-CN" altLang="en-US"/>
            </a:p>
          </p:txBody>
        </p:sp>
        <p:sp>
          <p:nvSpPr>
            <p:cNvPr id="9223" name="直接连接符 79"/>
            <p:cNvSpPr>
              <a:spLocks noChangeShapeType="1"/>
            </p:cNvSpPr>
            <p:nvPr/>
          </p:nvSpPr>
          <p:spPr bwMode="auto">
            <a:xfrm>
              <a:off x="139562" y="144016"/>
              <a:ext cx="1" cy="360040"/>
            </a:xfrm>
            <a:prstGeom prst="line">
              <a:avLst/>
            </a:prstGeom>
            <a:noFill/>
            <a:ln w="57150">
              <a:solidFill>
                <a:srgbClr val="FFC000"/>
              </a:solidFill>
              <a:round/>
              <a:headEnd/>
              <a:tailEnd/>
            </a:ln>
          </p:spPr>
          <p:txBody>
            <a:bodyPr/>
            <a:lstStyle/>
            <a:p>
              <a:endParaRPr lang="zh-CN" altLang="en-US"/>
            </a:p>
          </p:txBody>
        </p:sp>
        <p:sp>
          <p:nvSpPr>
            <p:cNvPr id="9224" name="直接连接符 84"/>
            <p:cNvSpPr>
              <a:spLocks noChangeShapeType="1"/>
            </p:cNvSpPr>
            <p:nvPr/>
          </p:nvSpPr>
          <p:spPr bwMode="auto">
            <a:xfrm>
              <a:off x="0" y="324036"/>
              <a:ext cx="1" cy="180020"/>
            </a:xfrm>
            <a:prstGeom prst="line">
              <a:avLst/>
            </a:prstGeom>
            <a:noFill/>
            <a:ln w="57150">
              <a:solidFill>
                <a:srgbClr val="92D050"/>
              </a:solidFill>
              <a:round/>
              <a:headEnd/>
              <a:tailEnd/>
            </a:ln>
          </p:spPr>
          <p:txBody>
            <a:bodyPr/>
            <a:lstStyle/>
            <a:p>
              <a:endParaRPr lang="zh-CN" altLang="en-US"/>
            </a:p>
          </p:txBody>
        </p:sp>
      </p:grpSp>
      <p:sp>
        <p:nvSpPr>
          <p:cNvPr id="9221" name="文本框 3"/>
          <p:cNvSpPr txBox="1">
            <a:spLocks noChangeArrowheads="1"/>
          </p:cNvSpPr>
          <p:nvPr/>
        </p:nvSpPr>
        <p:spPr bwMode="auto">
          <a:xfrm>
            <a:off x="755650" y="831850"/>
            <a:ext cx="4303713" cy="461963"/>
          </a:xfrm>
          <a:prstGeom prst="rect">
            <a:avLst/>
          </a:prstGeom>
          <a:noFill/>
          <a:ln w="9525">
            <a:noFill/>
            <a:miter lim="800000"/>
            <a:headEnd/>
            <a:tailEnd/>
          </a:ln>
        </p:spPr>
        <p:txBody>
          <a:bodyPr wrap="none">
            <a:spAutoFit/>
          </a:bodyPr>
          <a:lstStyle/>
          <a:p>
            <a:pPr eaLnBrk="1" hangingPunct="1"/>
            <a:r>
              <a:rPr lang="en-US" altLang="zh-CN" sz="2400" b="1">
                <a:solidFill>
                  <a:schemeClr val="bg1"/>
                </a:solidFill>
                <a:latin typeface="微软雅黑" pitchFamily="34" charset="-122"/>
                <a:ea typeface="微软雅黑" pitchFamily="34" charset="-122"/>
              </a:rPr>
              <a:t>2.</a:t>
            </a:r>
            <a:r>
              <a:rPr lang="zh-CN" altLang="en-US" sz="2400" b="1">
                <a:solidFill>
                  <a:schemeClr val="bg1"/>
                </a:solidFill>
                <a:latin typeface="微软雅黑" pitchFamily="34" charset="-122"/>
                <a:ea typeface="微软雅黑" pitchFamily="34" charset="-122"/>
              </a:rPr>
              <a:t>考生系统使用注意事项</a:t>
            </a:r>
            <a:r>
              <a:rPr lang="en-US" altLang="zh-CN" sz="2400" b="1">
                <a:solidFill>
                  <a:schemeClr val="bg1"/>
                </a:solidFill>
                <a:latin typeface="微软雅黑" pitchFamily="34" charset="-122"/>
                <a:ea typeface="微软雅黑" pitchFamily="34" charset="-122"/>
              </a:rPr>
              <a:t>(2/3)</a:t>
            </a:r>
            <a:endParaRPr lang="zh-CN" altLang="en-US" sz="2400" b="1">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灯片编号占位符 3"/>
          <p:cNvSpPr>
            <a:spLocks noGrp="1" noChangeArrowheads="1"/>
          </p:cNvSpPr>
          <p:nvPr>
            <p:ph type="sldNum" sz="quarter" idx="12"/>
          </p:nvPr>
        </p:nvSpPr>
        <p:spPr>
          <a:noFill/>
          <a:ln>
            <a:miter lim="800000"/>
            <a:headEnd/>
            <a:tailEnd/>
          </a:ln>
        </p:spPr>
        <p:txBody>
          <a:bodyPr/>
          <a:lstStyle/>
          <a:p>
            <a:r>
              <a:rPr lang="en-US" altLang="zh-CN"/>
              <a:t>4</a:t>
            </a:r>
          </a:p>
        </p:txBody>
      </p:sp>
      <p:sp>
        <p:nvSpPr>
          <p:cNvPr id="6" name="文本框 5"/>
          <p:cNvSpPr txBox="1"/>
          <p:nvPr/>
        </p:nvSpPr>
        <p:spPr>
          <a:xfrm>
            <a:off x="323850" y="1339850"/>
            <a:ext cx="8512175" cy="5465763"/>
          </a:xfrm>
          <a:prstGeom prst="rect">
            <a:avLst/>
          </a:prstGeom>
          <a:noFill/>
        </p:spPr>
        <p:txBody>
          <a:bodyPr>
            <a:spAutoFit/>
          </a:bodyPr>
          <a:lstStyle/>
          <a:p>
            <a:pPr marL="342900" indent="-342900" eaLnBrk="1" hangingPunct="1">
              <a:lnSpc>
                <a:spcPct val="120000"/>
              </a:lnSpc>
              <a:spcBef>
                <a:spcPct val="20000"/>
              </a:spcBef>
              <a:buClr>
                <a:srgbClr val="5B8CC1"/>
              </a:buClr>
              <a:buFont typeface="Wingdings" pitchFamily="2" charset="2"/>
              <a:buChar char="n"/>
              <a:defRPr/>
            </a:pPr>
            <a:r>
              <a:rPr lang="zh-CN" altLang="en-US" b="1" kern="0" dirty="0">
                <a:solidFill>
                  <a:schemeClr val="bg1"/>
                </a:solidFill>
                <a:latin typeface="Arial"/>
                <a:ea typeface="宋体" charset="-122"/>
              </a:rPr>
              <a:t>考生科目报名成功的唯一标识是：对应科目的支付状态为“已支付”。</a:t>
            </a:r>
            <a:endParaRPr lang="en-US" altLang="zh-CN" b="1" kern="0" dirty="0">
              <a:solidFill>
                <a:schemeClr val="bg1"/>
              </a:solidFill>
              <a:latin typeface="Arial"/>
              <a:ea typeface="宋体" charset="-122"/>
            </a:endParaRPr>
          </a:p>
          <a:p>
            <a:pPr marL="342900" indent="-342900" eaLnBrk="1" hangingPunct="1">
              <a:lnSpc>
                <a:spcPct val="120000"/>
              </a:lnSpc>
              <a:spcBef>
                <a:spcPct val="20000"/>
              </a:spcBef>
              <a:buClr>
                <a:srgbClr val="5B8CC1"/>
              </a:buClr>
              <a:buFont typeface="Wingdings" pitchFamily="2" charset="2"/>
              <a:buChar char="n"/>
              <a:defRPr/>
            </a:pPr>
            <a:r>
              <a:rPr lang="zh-CN" altLang="en-US" b="1" kern="0" dirty="0">
                <a:solidFill>
                  <a:schemeClr val="bg1"/>
                </a:solidFill>
                <a:latin typeface="Arial"/>
                <a:ea typeface="宋体" charset="-122"/>
              </a:rPr>
              <a:t>在网上报名时间内，报考未支付的科目可以随时修改；已支付的科目不可以修改，不可以取消。</a:t>
            </a:r>
            <a:endParaRPr lang="en-US" altLang="zh-CN" b="1" kern="0" dirty="0">
              <a:solidFill>
                <a:schemeClr val="bg1"/>
              </a:solidFill>
              <a:latin typeface="Arial"/>
              <a:ea typeface="宋体" charset="-122"/>
            </a:endParaRPr>
          </a:p>
          <a:p>
            <a:pPr marL="342900" indent="-342900" eaLnBrk="1" hangingPunct="1">
              <a:lnSpc>
                <a:spcPct val="120000"/>
              </a:lnSpc>
              <a:spcBef>
                <a:spcPct val="20000"/>
              </a:spcBef>
              <a:buClr>
                <a:srgbClr val="5B8CC1"/>
              </a:buClr>
              <a:buFont typeface="Wingdings" pitchFamily="2" charset="2"/>
              <a:buChar char="n"/>
              <a:defRPr/>
            </a:pPr>
            <a:r>
              <a:rPr lang="zh-CN" altLang="en-US" b="1" kern="0" dirty="0">
                <a:solidFill>
                  <a:schemeClr val="bg1"/>
                </a:solidFill>
                <a:latin typeface="Arial"/>
                <a:ea typeface="宋体" charset="-122"/>
              </a:rPr>
              <a:t>网上报名截止后，不可以新增和修改报考信息，但只要报考科目信息存在，则依然可以进行缴费，即无缴费截止时间。</a:t>
            </a:r>
            <a:endParaRPr lang="en-US" altLang="zh-CN" b="1" kern="0" dirty="0">
              <a:solidFill>
                <a:schemeClr val="bg1"/>
              </a:solidFill>
              <a:latin typeface="Arial"/>
              <a:ea typeface="宋体" charset="-122"/>
            </a:endParaRPr>
          </a:p>
          <a:p>
            <a:pPr marL="342900" indent="-342900" eaLnBrk="1" hangingPunct="1">
              <a:lnSpc>
                <a:spcPct val="120000"/>
              </a:lnSpc>
              <a:spcBef>
                <a:spcPct val="20000"/>
              </a:spcBef>
              <a:buClr>
                <a:srgbClr val="5B8CC1"/>
              </a:buClr>
              <a:buFont typeface="Wingdings" pitchFamily="2" charset="2"/>
              <a:buChar char="n"/>
              <a:defRPr/>
            </a:pPr>
            <a:r>
              <a:rPr lang="zh-CN" altLang="en-US" b="1" kern="0" dirty="0">
                <a:solidFill>
                  <a:schemeClr val="bg1"/>
                </a:solidFill>
                <a:latin typeface="Arial"/>
                <a:ea typeface="宋体" charset="-122"/>
              </a:rPr>
              <a:t>考生报考后未缴费科目，将在创建</a:t>
            </a:r>
            <a:r>
              <a:rPr lang="en-US" altLang="zh-CN" b="1" kern="0" dirty="0">
                <a:solidFill>
                  <a:schemeClr val="bg1"/>
                </a:solidFill>
                <a:latin typeface="Arial"/>
                <a:ea typeface="宋体" charset="-122"/>
              </a:rPr>
              <a:t>24</a:t>
            </a:r>
            <a:r>
              <a:rPr lang="zh-CN" altLang="en-US" b="1" kern="0" dirty="0">
                <a:solidFill>
                  <a:schemeClr val="bg1"/>
                </a:solidFill>
                <a:latin typeface="Arial"/>
                <a:ea typeface="宋体" charset="-122"/>
              </a:rPr>
              <a:t>小时后被系统自动删除；如果报考科目全部被删除，考生通过网上报名确认的报名信息也将在创建</a:t>
            </a:r>
            <a:r>
              <a:rPr lang="en-US" altLang="zh-CN" b="1" kern="0" dirty="0">
                <a:solidFill>
                  <a:schemeClr val="bg1"/>
                </a:solidFill>
                <a:latin typeface="Arial"/>
                <a:ea typeface="宋体" charset="-122"/>
              </a:rPr>
              <a:t>24</a:t>
            </a:r>
            <a:r>
              <a:rPr lang="zh-CN" altLang="en-US" b="1" kern="0" dirty="0">
                <a:solidFill>
                  <a:schemeClr val="bg1"/>
                </a:solidFill>
                <a:latin typeface="Arial"/>
                <a:ea typeface="宋体" charset="-122"/>
              </a:rPr>
              <a:t>小时后删除。只要在网上报名时间内，且存在容量，考生可以重新报考。</a:t>
            </a:r>
            <a:endParaRPr lang="en-US" altLang="zh-CN" b="1" kern="0" dirty="0">
              <a:solidFill>
                <a:schemeClr val="bg1"/>
              </a:solidFill>
              <a:latin typeface="Arial"/>
              <a:ea typeface="宋体" charset="-122"/>
            </a:endParaRPr>
          </a:p>
          <a:p>
            <a:pPr marL="342900" indent="-342900" eaLnBrk="1" hangingPunct="1">
              <a:lnSpc>
                <a:spcPct val="120000"/>
              </a:lnSpc>
              <a:spcBef>
                <a:spcPct val="20000"/>
              </a:spcBef>
              <a:buClr>
                <a:srgbClr val="5B8CC1"/>
              </a:buClr>
              <a:buFont typeface="Wingdings" pitchFamily="2" charset="2"/>
              <a:buChar char="n"/>
              <a:defRPr/>
            </a:pPr>
            <a:r>
              <a:rPr lang="zh-CN" altLang="en-US" b="1" kern="0" dirty="0">
                <a:solidFill>
                  <a:schemeClr val="bg1"/>
                </a:solidFill>
                <a:latin typeface="Arial"/>
                <a:ea typeface="宋体" charset="-122"/>
              </a:rPr>
              <a:t>缴费时，银行扣费成功，但系统显示科目支付状态为“未支付” ，不要重复缴费，可点击“更新”按钮更新支付状态。</a:t>
            </a:r>
            <a:endParaRPr lang="en-US" altLang="zh-CN" b="1" kern="0" dirty="0">
              <a:solidFill>
                <a:schemeClr val="bg1"/>
              </a:solidFill>
              <a:latin typeface="Arial"/>
              <a:ea typeface="宋体" charset="-122"/>
            </a:endParaRPr>
          </a:p>
          <a:p>
            <a:pPr marL="342900" indent="-342900" eaLnBrk="1" hangingPunct="1">
              <a:lnSpc>
                <a:spcPct val="120000"/>
              </a:lnSpc>
              <a:spcBef>
                <a:spcPct val="20000"/>
              </a:spcBef>
              <a:buClr>
                <a:srgbClr val="5B8CC1"/>
              </a:buClr>
              <a:buFont typeface="Wingdings" pitchFamily="2" charset="2"/>
              <a:buChar char="n"/>
              <a:defRPr/>
            </a:pPr>
            <a:r>
              <a:rPr lang="zh-CN" altLang="en-US" b="1" kern="0" dirty="0">
                <a:solidFill>
                  <a:schemeClr val="bg1"/>
                </a:solidFill>
                <a:latin typeface="Arial"/>
                <a:ea typeface="宋体" charset="-122"/>
              </a:rPr>
              <a:t>网上打印口试准考证、笔试准考证入口：</a:t>
            </a:r>
            <a:endParaRPr lang="en-US" altLang="zh-CN" b="1" kern="0" dirty="0">
              <a:solidFill>
                <a:schemeClr val="bg1"/>
              </a:solidFill>
              <a:latin typeface="Arial"/>
              <a:ea typeface="宋体" charset="-122"/>
            </a:endParaRPr>
          </a:p>
          <a:p>
            <a:pPr lvl="1" eaLnBrk="1" hangingPunct="1">
              <a:lnSpc>
                <a:spcPct val="120000"/>
              </a:lnSpc>
              <a:spcBef>
                <a:spcPct val="20000"/>
              </a:spcBef>
              <a:buClr>
                <a:srgbClr val="5B8CC1"/>
              </a:buClr>
              <a:defRPr/>
            </a:pPr>
            <a:r>
              <a:rPr lang="en-US" altLang="zh-CN" b="1" kern="0" dirty="0">
                <a:solidFill>
                  <a:schemeClr val="bg1"/>
                </a:solidFill>
                <a:latin typeface="Arial"/>
                <a:ea typeface="宋体" charset="-122"/>
              </a:rPr>
              <a:t>	1</a:t>
            </a:r>
            <a:r>
              <a:rPr lang="zh-CN" altLang="en-US" b="1" kern="0" dirty="0">
                <a:solidFill>
                  <a:schemeClr val="bg1"/>
                </a:solidFill>
                <a:latin typeface="Arial"/>
                <a:ea typeface="宋体" charset="-122"/>
              </a:rPr>
              <a:t>：登录账号和密码登录系统。如果忘记了通行证密码可以通过邮箱重置；                 </a:t>
            </a:r>
            <a:r>
              <a:rPr lang="en-US" altLang="zh-CN" b="1" kern="0" dirty="0">
                <a:solidFill>
                  <a:schemeClr val="bg1"/>
                </a:solidFill>
                <a:latin typeface="Arial"/>
                <a:ea typeface="宋体" charset="-122"/>
              </a:rPr>
              <a:t>	    </a:t>
            </a:r>
            <a:r>
              <a:rPr lang="zh-CN" altLang="en-US" b="1" kern="0" dirty="0">
                <a:solidFill>
                  <a:schemeClr val="bg1"/>
                </a:solidFill>
                <a:latin typeface="Arial"/>
                <a:ea typeface="宋体" charset="-122"/>
              </a:rPr>
              <a:t>如果忘记了通行证可以通过</a:t>
            </a:r>
            <a:r>
              <a:rPr lang="en-US" altLang="zh-CN" b="1" kern="0" dirty="0">
                <a:solidFill>
                  <a:schemeClr val="bg1"/>
                </a:solidFill>
                <a:latin typeface="Arial"/>
                <a:ea typeface="宋体" charset="-122"/>
              </a:rPr>
              <a:t>《</a:t>
            </a:r>
            <a:r>
              <a:rPr lang="zh-CN" altLang="en-US" b="1" kern="0" dirty="0">
                <a:solidFill>
                  <a:schemeClr val="bg1"/>
                </a:solidFill>
                <a:latin typeface="Arial"/>
                <a:ea typeface="宋体" charset="-122"/>
              </a:rPr>
              <a:t>找回已报名账号</a:t>
            </a:r>
            <a:r>
              <a:rPr lang="en-US" altLang="zh-CN" b="1" kern="0" dirty="0">
                <a:solidFill>
                  <a:schemeClr val="bg1"/>
                </a:solidFill>
                <a:latin typeface="Arial"/>
                <a:ea typeface="宋体" charset="-122"/>
              </a:rPr>
              <a:t>》</a:t>
            </a:r>
            <a:r>
              <a:rPr lang="zh-CN" altLang="en-US" b="1" kern="0" dirty="0">
                <a:solidFill>
                  <a:schemeClr val="bg1"/>
                </a:solidFill>
                <a:latin typeface="Arial"/>
                <a:ea typeface="宋体" charset="-122"/>
              </a:rPr>
              <a:t>找回，或通过打客服电  </a:t>
            </a:r>
            <a:r>
              <a:rPr lang="en-US" altLang="zh-CN" b="1" kern="0" dirty="0">
                <a:solidFill>
                  <a:schemeClr val="bg1"/>
                </a:solidFill>
                <a:latin typeface="Arial"/>
                <a:ea typeface="宋体" charset="-122"/>
              </a:rPr>
              <a:t>      	    </a:t>
            </a:r>
            <a:r>
              <a:rPr lang="zh-CN" altLang="en-US" b="1" kern="0" dirty="0">
                <a:solidFill>
                  <a:schemeClr val="bg1"/>
                </a:solidFill>
                <a:latin typeface="Arial"/>
                <a:ea typeface="宋体" charset="-122"/>
              </a:rPr>
              <a:t>话找回。</a:t>
            </a:r>
            <a:endParaRPr lang="en-US" altLang="zh-CN" b="1" kern="0" dirty="0">
              <a:solidFill>
                <a:schemeClr val="bg1"/>
              </a:solidFill>
              <a:latin typeface="Arial"/>
              <a:ea typeface="宋体" charset="-122"/>
            </a:endParaRPr>
          </a:p>
          <a:p>
            <a:pPr lvl="1" eaLnBrk="1" hangingPunct="1">
              <a:lnSpc>
                <a:spcPct val="120000"/>
              </a:lnSpc>
              <a:spcBef>
                <a:spcPct val="20000"/>
              </a:spcBef>
              <a:buClr>
                <a:srgbClr val="5B8CC1"/>
              </a:buClr>
              <a:defRPr/>
            </a:pPr>
            <a:r>
              <a:rPr lang="en-US" altLang="zh-CN" b="1" kern="0" dirty="0">
                <a:solidFill>
                  <a:schemeClr val="bg1"/>
                </a:solidFill>
                <a:latin typeface="Arial"/>
                <a:ea typeface="宋体" charset="-122"/>
              </a:rPr>
              <a:t>      2</a:t>
            </a:r>
            <a:r>
              <a:rPr lang="zh-CN" altLang="en-US" b="1" kern="0" dirty="0">
                <a:solidFill>
                  <a:schemeClr val="bg1"/>
                </a:solidFill>
                <a:latin typeface="Arial"/>
                <a:ea typeface="宋体" charset="-122"/>
              </a:rPr>
              <a:t>：快速打印准考证，需要输入姓名和证件号。</a:t>
            </a:r>
            <a:endParaRPr lang="en-US" altLang="zh-CN" b="1" kern="0" dirty="0">
              <a:solidFill>
                <a:schemeClr val="bg1"/>
              </a:solidFill>
              <a:latin typeface="Arial"/>
              <a:ea typeface="宋体" charset="-122"/>
            </a:endParaRPr>
          </a:p>
        </p:txBody>
      </p:sp>
      <p:grpSp>
        <p:nvGrpSpPr>
          <p:cNvPr id="11268" name="Group 3"/>
          <p:cNvGrpSpPr>
            <a:grpSpLocks/>
          </p:cNvGrpSpPr>
          <p:nvPr/>
        </p:nvGrpSpPr>
        <p:grpSpPr bwMode="auto">
          <a:xfrm flipV="1">
            <a:off x="323850" y="933450"/>
            <a:ext cx="292100" cy="341313"/>
            <a:chOff x="0" y="0"/>
            <a:chExt cx="292996" cy="504056"/>
          </a:xfrm>
        </p:grpSpPr>
        <p:sp>
          <p:nvSpPr>
            <p:cNvPr id="11270" name="直接连接符 1068"/>
            <p:cNvSpPr>
              <a:spLocks noChangeShapeType="1"/>
            </p:cNvSpPr>
            <p:nvPr/>
          </p:nvSpPr>
          <p:spPr bwMode="auto">
            <a:xfrm>
              <a:off x="292995" y="0"/>
              <a:ext cx="1" cy="504056"/>
            </a:xfrm>
            <a:prstGeom prst="line">
              <a:avLst/>
            </a:prstGeom>
            <a:noFill/>
            <a:ln w="57150">
              <a:solidFill>
                <a:srgbClr val="00B0F0"/>
              </a:solidFill>
              <a:round/>
              <a:headEnd/>
              <a:tailEnd/>
            </a:ln>
          </p:spPr>
          <p:txBody>
            <a:bodyPr/>
            <a:lstStyle/>
            <a:p>
              <a:endParaRPr lang="zh-CN" altLang="en-US"/>
            </a:p>
          </p:txBody>
        </p:sp>
        <p:sp>
          <p:nvSpPr>
            <p:cNvPr id="11271" name="直接连接符 79"/>
            <p:cNvSpPr>
              <a:spLocks noChangeShapeType="1"/>
            </p:cNvSpPr>
            <p:nvPr/>
          </p:nvSpPr>
          <p:spPr bwMode="auto">
            <a:xfrm>
              <a:off x="139562" y="144016"/>
              <a:ext cx="1" cy="360040"/>
            </a:xfrm>
            <a:prstGeom prst="line">
              <a:avLst/>
            </a:prstGeom>
            <a:noFill/>
            <a:ln w="57150">
              <a:solidFill>
                <a:srgbClr val="FFC000"/>
              </a:solidFill>
              <a:round/>
              <a:headEnd/>
              <a:tailEnd/>
            </a:ln>
          </p:spPr>
          <p:txBody>
            <a:bodyPr/>
            <a:lstStyle/>
            <a:p>
              <a:endParaRPr lang="zh-CN" altLang="en-US"/>
            </a:p>
          </p:txBody>
        </p:sp>
        <p:sp>
          <p:nvSpPr>
            <p:cNvPr id="11272" name="直接连接符 84"/>
            <p:cNvSpPr>
              <a:spLocks noChangeShapeType="1"/>
            </p:cNvSpPr>
            <p:nvPr/>
          </p:nvSpPr>
          <p:spPr bwMode="auto">
            <a:xfrm>
              <a:off x="0" y="324036"/>
              <a:ext cx="1" cy="180020"/>
            </a:xfrm>
            <a:prstGeom prst="line">
              <a:avLst/>
            </a:prstGeom>
            <a:noFill/>
            <a:ln w="57150">
              <a:solidFill>
                <a:srgbClr val="92D050"/>
              </a:solidFill>
              <a:round/>
              <a:headEnd/>
              <a:tailEnd/>
            </a:ln>
          </p:spPr>
          <p:txBody>
            <a:bodyPr/>
            <a:lstStyle/>
            <a:p>
              <a:endParaRPr lang="zh-CN" altLang="en-US"/>
            </a:p>
          </p:txBody>
        </p:sp>
      </p:grpSp>
      <p:sp>
        <p:nvSpPr>
          <p:cNvPr id="11269" name="文本框 3"/>
          <p:cNvSpPr txBox="1">
            <a:spLocks noChangeArrowheads="1"/>
          </p:cNvSpPr>
          <p:nvPr/>
        </p:nvSpPr>
        <p:spPr bwMode="auto">
          <a:xfrm>
            <a:off x="755650" y="831850"/>
            <a:ext cx="4303713" cy="461963"/>
          </a:xfrm>
          <a:prstGeom prst="rect">
            <a:avLst/>
          </a:prstGeom>
          <a:noFill/>
          <a:ln w="9525">
            <a:noFill/>
            <a:miter lim="800000"/>
            <a:headEnd/>
            <a:tailEnd/>
          </a:ln>
        </p:spPr>
        <p:txBody>
          <a:bodyPr wrap="none">
            <a:spAutoFit/>
          </a:bodyPr>
          <a:lstStyle/>
          <a:p>
            <a:pPr eaLnBrk="1" hangingPunct="1"/>
            <a:r>
              <a:rPr lang="en-US" altLang="zh-CN" sz="2400" b="1">
                <a:solidFill>
                  <a:schemeClr val="bg1"/>
                </a:solidFill>
                <a:latin typeface="微软雅黑" pitchFamily="34" charset="-122"/>
                <a:ea typeface="微软雅黑" pitchFamily="34" charset="-122"/>
              </a:rPr>
              <a:t>2.</a:t>
            </a:r>
            <a:r>
              <a:rPr lang="zh-CN" altLang="en-US" sz="2400" b="1">
                <a:solidFill>
                  <a:schemeClr val="bg1"/>
                </a:solidFill>
                <a:latin typeface="微软雅黑" pitchFamily="34" charset="-122"/>
                <a:ea typeface="微软雅黑" pitchFamily="34" charset="-122"/>
              </a:rPr>
              <a:t>考生系统使用注意事项</a:t>
            </a:r>
            <a:r>
              <a:rPr lang="en-US" altLang="zh-CN" sz="2400" b="1">
                <a:solidFill>
                  <a:schemeClr val="bg1"/>
                </a:solidFill>
                <a:latin typeface="微软雅黑" pitchFamily="34" charset="-122"/>
                <a:ea typeface="微软雅黑" pitchFamily="34" charset="-122"/>
              </a:rPr>
              <a:t>(3/3)</a:t>
            </a:r>
            <a:endParaRPr lang="zh-CN" altLang="en-US" sz="2400" b="1">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灯片编号占位符 3"/>
          <p:cNvSpPr>
            <a:spLocks noGrp="1" noChangeArrowheads="1"/>
          </p:cNvSpPr>
          <p:nvPr>
            <p:ph type="sldNum" sz="quarter" idx="12"/>
          </p:nvPr>
        </p:nvSpPr>
        <p:spPr>
          <a:noFill/>
          <a:ln>
            <a:miter lim="800000"/>
            <a:headEnd/>
            <a:tailEnd/>
          </a:ln>
        </p:spPr>
        <p:txBody>
          <a:bodyPr/>
          <a:lstStyle/>
          <a:p>
            <a:r>
              <a:rPr lang="en-US" altLang="zh-CN"/>
              <a:t>18</a:t>
            </a:r>
          </a:p>
        </p:txBody>
      </p:sp>
      <p:sp>
        <p:nvSpPr>
          <p:cNvPr id="13315" name="Rectangle 2"/>
          <p:cNvSpPr txBox="1">
            <a:spLocks noChangeArrowheads="1"/>
          </p:cNvSpPr>
          <p:nvPr/>
        </p:nvSpPr>
        <p:spPr bwMode="auto">
          <a:xfrm>
            <a:off x="3851275" y="2492375"/>
            <a:ext cx="2233613" cy="1101725"/>
          </a:xfrm>
          <a:prstGeom prst="rect">
            <a:avLst/>
          </a:prstGeom>
          <a:noFill/>
          <a:ln w="9525">
            <a:noFill/>
            <a:miter lim="800000"/>
            <a:headEnd/>
            <a:tailEnd/>
          </a:ln>
        </p:spPr>
        <p:txBody>
          <a:bodyPr/>
          <a:lstStyle/>
          <a:p>
            <a:pPr eaLnBrk="1" hangingPunct="1"/>
            <a:r>
              <a:rPr lang="zh-CN" altLang="en-US" sz="7200" b="1">
                <a:solidFill>
                  <a:schemeClr val="bg1"/>
                </a:solidFill>
                <a:latin typeface="微软雅黑" pitchFamily="34" charset="-122"/>
                <a:ea typeface="微软雅黑" pitchFamily="34" charset="-122"/>
              </a:rPr>
              <a:t>谢谢</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ea-1">
  <a:themeElements>
    <a:clrScheme name="neea-1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00"/>
      </a:folHlink>
    </a:clrScheme>
    <a:fontScheme name="neea-1">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prstDash val="dash"/>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neea-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ea-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ea-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ea-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ea-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ea-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ea-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ea-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ea-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ea-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ea-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ea-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eea-1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3125</TotalTime>
  <Pages>0</Pages>
  <Words>1331</Words>
  <Characters>0</Characters>
  <Application>Microsoft Office PowerPoint</Application>
  <DocSecurity>0</DocSecurity>
  <PresentationFormat>全屏显示(4:3)</PresentationFormat>
  <Lines>0</Lines>
  <Paragraphs>64</Paragraphs>
  <Slides>6</Slides>
  <Notes>6</Notes>
  <HiddenSlides>0</HiddenSlides>
  <MMClips>0</MMClips>
  <ScaleCrop>false</ScaleCrop>
  <HeadingPairs>
    <vt:vector size="4" baseType="variant">
      <vt:variant>
        <vt:lpstr>主题</vt:lpstr>
      </vt:variant>
      <vt:variant>
        <vt:i4>1</vt:i4>
      </vt:variant>
      <vt:variant>
        <vt:lpstr>幻灯片标题</vt:lpstr>
      </vt:variant>
      <vt:variant>
        <vt:i4>6</vt:i4>
      </vt:variant>
    </vt:vector>
  </HeadingPairs>
  <TitlesOfParts>
    <vt:vector size="7" baseType="lpstr">
      <vt:lpstr>neea-1</vt:lpstr>
      <vt:lpstr>全国大学英语四、六级考试 （CET） 新版考生报名操作流程</vt:lpstr>
      <vt:lpstr>幻灯片 2</vt:lpstr>
      <vt:lpstr>幻灯片 3</vt:lpstr>
      <vt:lpstr>幻灯片 4</vt:lpstr>
      <vt:lpstr>幻灯片 5</vt:lpstr>
      <vt:lpstr>幻灯片 6</vt:lpstr>
    </vt:vector>
  </TitlesOfParts>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NCRE二级无纸化 考试报名</dc:title>
  <dc:creator>YangYing</dc:creator>
  <cp:lastModifiedBy>Administrator</cp:lastModifiedBy>
  <cp:revision>453</cp:revision>
  <dcterms:created xsi:type="dcterms:W3CDTF">2017-02-15T01:44:50Z</dcterms:created>
  <dcterms:modified xsi:type="dcterms:W3CDTF">2018-09-12T08:23:09Z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2052-10.1.0.5511</vt:lpwstr>
  </property>
</Properties>
</file>