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8"/>
  </p:notesMasterIdLst>
  <p:sldIdLst>
    <p:sldId id="414" r:id="rId2"/>
    <p:sldId id="477" r:id="rId3"/>
    <p:sldId id="457" r:id="rId4"/>
    <p:sldId id="481" r:id="rId5"/>
    <p:sldId id="482" r:id="rId6"/>
    <p:sldId id="462" r:id="rId7"/>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3D5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0" d="100"/>
          <a:sy n="100" d="100"/>
        </p:scale>
        <p:origin x="-294" y="-96"/>
      </p:cViewPr>
      <p:guideLst>
        <p:guide orient="horz" pos="2165"/>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eaLnBrk="1" hangingPunct="1">
              <a:buFontTx/>
              <a:buNone/>
              <a:defRPr sz="1200">
                <a:latin typeface="Arial" charset="0"/>
                <a:ea typeface="宋体" pitchFamily="2" charset="-122"/>
              </a:defRPr>
            </a:lvl1pPr>
          </a:lstStyle>
          <a:p>
            <a:pPr>
              <a:defRPr/>
            </a:pPr>
            <a:endParaRPr lang="en-US" altLang="zh-CN"/>
          </a:p>
        </p:txBody>
      </p:sp>
      <p:sp>
        <p:nvSpPr>
          <p:cNvPr id="75779"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eaLnBrk="1" hangingPunct="1">
              <a:buFontTx/>
              <a:buNone/>
              <a:defRPr sz="1200">
                <a:latin typeface="Arial" charset="0"/>
                <a:ea typeface="宋体" pitchFamily="2" charset="-122"/>
              </a:defRPr>
            </a:lvl1pPr>
          </a:lstStyle>
          <a:p>
            <a:pPr>
              <a:defRPr/>
            </a:pPr>
            <a:endParaRPr lang="en-US" altLang="zh-CN"/>
          </a:p>
        </p:txBody>
      </p:sp>
      <p:sp>
        <p:nvSpPr>
          <p:cNvPr id="2052" name="Rectangle 4"/>
          <p:cNvSpPr>
            <a:spLocks noGrp="1" noRot="1" noChangeAspect="1" noChangeArrowheads="1" noTextEdit="1"/>
          </p:cNvSpPr>
          <p:nvPr>
            <p:ph type="sldImg" idx="4294967295"/>
          </p:nvPr>
        </p:nvSpPr>
        <p:spPr bwMode="auto">
          <a:xfrm>
            <a:off x="1143000" y="685800"/>
            <a:ext cx="4572000" cy="3429000"/>
          </a:xfrm>
          <a:prstGeom prst="rect">
            <a:avLst/>
          </a:prstGeom>
          <a:noFill/>
          <a:ln w="9525">
            <a:solidFill>
              <a:srgbClr val="000000"/>
            </a:solidFill>
            <a:miter lim="800000"/>
            <a:headEnd/>
            <a:tailEnd/>
          </a:ln>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75782"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eaLnBrk="1" hangingPunct="1">
              <a:buFontTx/>
              <a:buNone/>
              <a:defRPr sz="1200">
                <a:latin typeface="Arial" charset="0"/>
                <a:ea typeface="宋体" pitchFamily="2" charset="-122"/>
              </a:defRPr>
            </a:lvl1pPr>
          </a:lstStyle>
          <a:p>
            <a:pPr>
              <a:defRPr/>
            </a:pPr>
            <a:endParaRPr lang="en-US" altLang="zh-CN"/>
          </a:p>
        </p:txBody>
      </p:sp>
      <p:sp>
        <p:nvSpPr>
          <p:cNvPr id="75783"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A7F8C20-28D1-4F3F-B657-227B5AB80B8E}"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miter lim="800000"/>
            <a:headEnd/>
            <a:tailEnd/>
          </a:ln>
        </p:spPr>
        <p:txBody>
          <a:bodyPr/>
          <a:lstStyle/>
          <a:p>
            <a:pPr>
              <a:buFont typeface="Arial" charset="0"/>
              <a:buNone/>
            </a:pPr>
            <a:fld id="{B2C59462-7B90-4C4A-8513-B30C49B522B0}" type="slidenum">
              <a:rPr lang="en-US" altLang="zh-CN"/>
              <a:pPr>
                <a:buFont typeface="Arial" charset="0"/>
                <a:buNone/>
              </a:pPr>
              <a:t>1</a:t>
            </a:fld>
            <a:endParaRPr lang="en-US" altLang="zh-CN"/>
          </a:p>
        </p:txBody>
      </p:sp>
      <p:sp>
        <p:nvSpPr>
          <p:cNvPr id="4099" name="Rectangle 2"/>
          <p:cNvSpPr>
            <a:spLocks noGrp="1" noRot="1" noChangeAspect="1" noChangeArrowheads="1" noTextEdit="1"/>
          </p:cNvSpPr>
          <p:nvPr>
            <p:ph type="sldImg" idx="4294967295"/>
          </p:nvPr>
        </p:nvSpPr>
        <p:spPr>
          <a:ln/>
        </p:spPr>
      </p:sp>
      <p:sp>
        <p:nvSpPr>
          <p:cNvPr id="4100" name="Rectangle 3"/>
          <p:cNvSpPr>
            <a:spLocks noGrp="1" noChangeArrowheads="1"/>
          </p:cNvSpPr>
          <p:nvPr>
            <p:ph type="body" idx="4294967295"/>
          </p:nvPr>
        </p:nvSpPr>
        <p:spPr>
          <a:ln/>
        </p:spPr>
        <p:txBody>
          <a:bodyPr>
            <a:prstTxWarp prst="textNoShape">
              <a:avLst/>
            </a:prstTxWarp>
          </a:bodyPr>
          <a:lstStyle/>
          <a:p>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ChangeArrowheads="1" noTextEdit="1"/>
          </p:cNvSpPr>
          <p:nvPr>
            <p:ph type="sldImg" idx="4294967295"/>
          </p:nvPr>
        </p:nvSpPr>
        <p:spPr>
          <a:ln/>
        </p:spPr>
      </p:sp>
      <p:sp>
        <p:nvSpPr>
          <p:cNvPr id="6147" name="备注占位符 2"/>
          <p:cNvSpPr>
            <a:spLocks noGrp="1" noChangeArrowheads="1"/>
          </p:cNvSpPr>
          <p:nvPr>
            <p:ph type="body" idx="4294967295"/>
          </p:nvPr>
        </p:nvSpPr>
        <p:spPr>
          <a:ln/>
        </p:spPr>
        <p:txBody>
          <a:bodyPr>
            <a:prstTxWarp prst="textNoShape">
              <a:avLst/>
            </a:prstTxWarp>
          </a:bodyPr>
          <a:lstStyle/>
          <a:p>
            <a:endParaRPr lang="zh-CN" altLang="en-US" smtClean="0"/>
          </a:p>
        </p:txBody>
      </p:sp>
      <p:sp>
        <p:nvSpPr>
          <p:cNvPr id="6148" name="灯片编号占位符 3"/>
          <p:cNvSpPr>
            <a:spLocks noGrp="1" noChangeArrowheads="1"/>
          </p:cNvSpPr>
          <p:nvPr>
            <p:ph type="sldNum" sz="quarter" idx="5"/>
          </p:nvPr>
        </p:nvSpPr>
        <p:spPr>
          <a:noFill/>
          <a:ln>
            <a:miter lim="800000"/>
            <a:headEnd/>
            <a:tailEnd/>
          </a:ln>
        </p:spPr>
        <p:txBody>
          <a:bodyPr/>
          <a:lstStyle/>
          <a:p>
            <a:pPr>
              <a:buFont typeface="Arial" charset="0"/>
              <a:buNone/>
            </a:pPr>
            <a:fld id="{185B82A6-0FFE-4B80-AA12-80A546DB23A1}" type="slidenum">
              <a:rPr lang="en-US" altLang="zh-CN"/>
              <a:pPr>
                <a:buFont typeface="Arial" charset="0"/>
                <a:buNone/>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ChangeArrowheads="1" noTextEdit="1"/>
          </p:cNvSpPr>
          <p:nvPr>
            <p:ph type="sldImg" idx="4294967295"/>
          </p:nvPr>
        </p:nvSpPr>
        <p:spPr>
          <a:ln/>
        </p:spPr>
      </p:sp>
      <p:sp>
        <p:nvSpPr>
          <p:cNvPr id="8195" name="备注占位符 2"/>
          <p:cNvSpPr>
            <a:spLocks noGrp="1" noChangeArrowheads="1"/>
          </p:cNvSpPr>
          <p:nvPr>
            <p:ph type="body" idx="4294967295"/>
          </p:nvPr>
        </p:nvSpPr>
        <p:spPr>
          <a:ln/>
        </p:spPr>
        <p:txBody>
          <a:bodyPr>
            <a:prstTxWarp prst="textNoShape">
              <a:avLst/>
            </a:prstTxWarp>
          </a:bodyPr>
          <a:lstStyle/>
          <a:p>
            <a:endParaRPr lang="zh-CN" altLang="en-US" smtClean="0"/>
          </a:p>
        </p:txBody>
      </p:sp>
      <p:sp>
        <p:nvSpPr>
          <p:cNvPr id="8196" name="灯片编号占位符 3"/>
          <p:cNvSpPr>
            <a:spLocks noGrp="1" noChangeArrowheads="1"/>
          </p:cNvSpPr>
          <p:nvPr>
            <p:ph type="sldNum" sz="quarter" idx="5"/>
          </p:nvPr>
        </p:nvSpPr>
        <p:spPr>
          <a:noFill/>
          <a:ln>
            <a:miter lim="800000"/>
            <a:headEnd/>
            <a:tailEnd/>
          </a:ln>
        </p:spPr>
        <p:txBody>
          <a:bodyPr/>
          <a:lstStyle/>
          <a:p>
            <a:pPr>
              <a:buFont typeface="Arial" charset="0"/>
              <a:buNone/>
            </a:pPr>
            <a:fld id="{E28D405D-C59C-4F67-98BF-E81997821967}" type="slidenum">
              <a:rPr lang="en-US" altLang="zh-CN"/>
              <a:pPr>
                <a:buFont typeface="Arial" charset="0"/>
                <a:buNone/>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ChangeArrowheads="1" noTextEdit="1"/>
          </p:cNvSpPr>
          <p:nvPr>
            <p:ph type="sldImg" idx="4294967295"/>
          </p:nvPr>
        </p:nvSpPr>
        <p:spPr>
          <a:ln/>
        </p:spPr>
      </p:sp>
      <p:sp>
        <p:nvSpPr>
          <p:cNvPr id="10243" name="备注占位符 2"/>
          <p:cNvSpPr>
            <a:spLocks noGrp="1" noChangeArrowheads="1"/>
          </p:cNvSpPr>
          <p:nvPr>
            <p:ph type="body" idx="4294967295"/>
          </p:nvPr>
        </p:nvSpPr>
        <p:spPr>
          <a:ln/>
        </p:spPr>
        <p:txBody>
          <a:bodyPr>
            <a:prstTxWarp prst="textNoShape">
              <a:avLst/>
            </a:prstTxWarp>
          </a:bodyPr>
          <a:lstStyle/>
          <a:p>
            <a:endParaRPr lang="zh-CN" altLang="en-US" smtClean="0"/>
          </a:p>
        </p:txBody>
      </p:sp>
      <p:sp>
        <p:nvSpPr>
          <p:cNvPr id="10244" name="灯片编号占位符 3"/>
          <p:cNvSpPr>
            <a:spLocks noGrp="1" noChangeArrowheads="1"/>
          </p:cNvSpPr>
          <p:nvPr>
            <p:ph type="sldNum" sz="quarter" idx="5"/>
          </p:nvPr>
        </p:nvSpPr>
        <p:spPr>
          <a:noFill/>
          <a:ln>
            <a:miter lim="800000"/>
            <a:headEnd/>
            <a:tailEnd/>
          </a:ln>
        </p:spPr>
        <p:txBody>
          <a:bodyPr/>
          <a:lstStyle/>
          <a:p>
            <a:pPr>
              <a:buFont typeface="Arial" charset="0"/>
              <a:buNone/>
            </a:pPr>
            <a:fld id="{D8644B81-A7B6-4BDE-9086-345152720AF5}" type="slidenum">
              <a:rPr lang="en-US" altLang="zh-CN"/>
              <a:pPr>
                <a:buFont typeface="Arial" charset="0"/>
                <a:buNone/>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ChangeArrowheads="1" noTextEdit="1"/>
          </p:cNvSpPr>
          <p:nvPr>
            <p:ph type="sldImg" idx="4294967295"/>
          </p:nvPr>
        </p:nvSpPr>
        <p:spPr>
          <a:ln/>
        </p:spPr>
      </p:sp>
      <p:sp>
        <p:nvSpPr>
          <p:cNvPr id="12291" name="备注占位符 2"/>
          <p:cNvSpPr>
            <a:spLocks noGrp="1" noChangeArrowheads="1"/>
          </p:cNvSpPr>
          <p:nvPr>
            <p:ph type="body" idx="4294967295"/>
          </p:nvPr>
        </p:nvSpPr>
        <p:spPr>
          <a:ln/>
        </p:spPr>
        <p:txBody>
          <a:bodyPr>
            <a:prstTxWarp prst="textNoShape">
              <a:avLst/>
            </a:prstTxWarp>
          </a:bodyPr>
          <a:lstStyle/>
          <a:p>
            <a:endParaRPr lang="zh-CN" altLang="en-US" smtClean="0"/>
          </a:p>
        </p:txBody>
      </p:sp>
      <p:sp>
        <p:nvSpPr>
          <p:cNvPr id="12292" name="灯片编号占位符 3"/>
          <p:cNvSpPr>
            <a:spLocks noGrp="1" noChangeArrowheads="1"/>
          </p:cNvSpPr>
          <p:nvPr>
            <p:ph type="sldNum" sz="quarter" idx="5"/>
          </p:nvPr>
        </p:nvSpPr>
        <p:spPr>
          <a:noFill/>
          <a:ln>
            <a:miter lim="800000"/>
            <a:headEnd/>
            <a:tailEnd/>
          </a:ln>
        </p:spPr>
        <p:txBody>
          <a:bodyPr/>
          <a:lstStyle/>
          <a:p>
            <a:pPr>
              <a:buFont typeface="Arial" charset="0"/>
              <a:buNone/>
            </a:pPr>
            <a:fld id="{13835F02-5F92-45CC-B478-E0ED677E390E}" type="slidenum">
              <a:rPr lang="en-US" altLang="zh-CN"/>
              <a:pPr>
                <a:buFont typeface="Arial" charset="0"/>
                <a:buNone/>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ChangeArrowheads="1" noTextEdit="1"/>
          </p:cNvSpPr>
          <p:nvPr>
            <p:ph type="sldImg" idx="4294967295"/>
          </p:nvPr>
        </p:nvSpPr>
        <p:spPr>
          <a:ln/>
        </p:spPr>
      </p:sp>
      <p:sp>
        <p:nvSpPr>
          <p:cNvPr id="14339" name="备注占位符 2"/>
          <p:cNvSpPr>
            <a:spLocks noGrp="1" noChangeArrowheads="1"/>
          </p:cNvSpPr>
          <p:nvPr>
            <p:ph type="body" idx="4294967295"/>
          </p:nvPr>
        </p:nvSpPr>
        <p:spPr>
          <a:ln/>
        </p:spPr>
        <p:txBody>
          <a:bodyPr>
            <a:prstTxWarp prst="textNoShape">
              <a:avLst/>
            </a:prstTxWarp>
          </a:bodyPr>
          <a:lstStyle/>
          <a:p>
            <a:endParaRPr lang="zh-CN" altLang="en-US" smtClean="0"/>
          </a:p>
        </p:txBody>
      </p:sp>
      <p:sp>
        <p:nvSpPr>
          <p:cNvPr id="14340" name="灯片编号占位符 3"/>
          <p:cNvSpPr>
            <a:spLocks noGrp="1" noChangeArrowheads="1"/>
          </p:cNvSpPr>
          <p:nvPr>
            <p:ph type="sldNum" sz="quarter" idx="5"/>
          </p:nvPr>
        </p:nvSpPr>
        <p:spPr>
          <a:noFill/>
          <a:ln>
            <a:miter lim="800000"/>
            <a:headEnd/>
            <a:tailEnd/>
          </a:ln>
        </p:spPr>
        <p:txBody>
          <a:bodyPr/>
          <a:lstStyle/>
          <a:p>
            <a:pPr>
              <a:buFont typeface="Arial" charset="0"/>
              <a:buNone/>
            </a:pPr>
            <a:fld id="{DD9AF0C5-4650-4E2A-ABDE-595E61FB9EDB}" type="slidenum">
              <a:rPr lang="en-US" altLang="zh-CN"/>
              <a:pPr>
                <a:buFont typeface="Arial" charset="0"/>
                <a:buNone/>
              </a:pPr>
              <a:t>6</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noProof="1"/>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C26F1DB8-3206-44CB-9824-091263838EAC}"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8D37DDED-1DF1-42BE-A901-46F43A054C38}"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D6767065-A19B-4385-8481-98BAD2A71F5E}"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noProof="1"/>
              <a:t>单击此处编辑母版标题样式</a:t>
            </a:r>
          </a:p>
        </p:txBody>
      </p:sp>
      <p:sp>
        <p:nvSpPr>
          <p:cNvPr id="3" name="文本占位符 2"/>
          <p:cNvSpPr>
            <a:spLocks noGrp="1"/>
          </p:cNvSpPr>
          <p:nvPr>
            <p:ph type="body" sz="half" idx="1"/>
          </p:nvPr>
        </p:nvSpPr>
        <p:spPr>
          <a:xfrm>
            <a:off x="457200" y="1600200"/>
            <a:ext cx="4038600" cy="452596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600200"/>
            <a:ext cx="4038600" cy="452596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fld id="{214B2EE5-4AFD-4137-A7A6-C173D0097D9B}"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2A6814F0-BC53-439B-A6B1-94F4AEBAFE40}"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9E731FB0-1BEB-4AAE-812C-62DAA3793048}"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fld id="{1081A719-A559-48FE-866D-07D921BA5F4F}"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fld id="{6E540A43-1477-4E0E-B7F1-41E42AE92A05}"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fld id="{DBF244E5-2E17-4F64-ACED-2299FFD17B62}"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fld id="{D5AED71B-E73A-471F-A4FE-FC9FB917CF3E}"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fld id="{6CEB7A7A-4B3D-4A37-A1EE-777152D98F51}"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fld id="{5B05457D-7E9C-4249-8155-35C7A1C236EA}"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4294967295"/>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5540"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buFontTx/>
              <a:buNone/>
              <a:defRPr sz="1400">
                <a:latin typeface="Arial" charset="0"/>
                <a:ea typeface="宋体" pitchFamily="2" charset="-122"/>
              </a:defRPr>
            </a:lvl1pPr>
          </a:lstStyle>
          <a:p>
            <a:pPr>
              <a:defRPr/>
            </a:pPr>
            <a:endParaRPr lang="en-US" altLang="zh-CN"/>
          </a:p>
        </p:txBody>
      </p:sp>
      <p:sp>
        <p:nvSpPr>
          <p:cNvPr id="65541"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buFontTx/>
              <a:buNone/>
              <a:defRPr sz="1400">
                <a:latin typeface="Arial" charset="0"/>
                <a:ea typeface="宋体" pitchFamily="2" charset="-122"/>
              </a:defRPr>
            </a:lvl1pPr>
          </a:lstStyle>
          <a:p>
            <a:pPr>
              <a:defRPr/>
            </a:pPr>
            <a:endParaRPr lang="en-US" altLang="zh-CN"/>
          </a:p>
        </p:txBody>
      </p:sp>
      <p:sp>
        <p:nvSpPr>
          <p:cNvPr id="65542"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842B2147-32E8-488D-AE45-31EF7B45126D}" type="slidenum">
              <a:rPr lang="en-US" altLang="zh-CN"/>
              <a:pPr/>
              <a:t>‹#›</a:t>
            </a:fld>
            <a:endParaRPr lang="en-US" altLang="zh-CN"/>
          </a:p>
        </p:txBody>
      </p:sp>
      <p:pic>
        <p:nvPicPr>
          <p:cNvPr id="1031" name="Picture 7" descr="A6"/>
          <p:cNvPicPr>
            <a:picLocks noChangeAspect="1" noChangeArrowheads="1"/>
          </p:cNvPicPr>
          <p:nvPr/>
        </p:nvPicPr>
        <p:blipFill>
          <a:blip r:embed="rId14" cstate="print"/>
          <a:srcRect/>
          <a:stretch>
            <a:fillRect/>
          </a:stretch>
        </p:blipFill>
        <p:spPr bwMode="auto">
          <a:xfrm>
            <a:off x="0" y="0"/>
            <a:ext cx="9201150" cy="6899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179388" y="2133600"/>
            <a:ext cx="9144000" cy="2162175"/>
          </a:xfrm>
        </p:spPr>
        <p:txBody>
          <a:bodyPr/>
          <a:lstStyle/>
          <a:p>
            <a:r>
              <a:rPr lang="zh-CN" altLang="en-US" sz="4800" dirty="0" smtClean="0">
                <a:solidFill>
                  <a:schemeClr val="bg1"/>
                </a:solidFill>
                <a:latin typeface="华文楷体" pitchFamily="2" charset="-122"/>
                <a:ea typeface="华文楷体" pitchFamily="2" charset="-122"/>
              </a:rPr>
              <a:t>全国大学英语四、六级考试</a:t>
            </a:r>
            <a:r>
              <a:rPr lang="en-US" altLang="zh-CN" sz="4800" dirty="0" smtClean="0">
                <a:solidFill>
                  <a:schemeClr val="bg1"/>
                </a:solidFill>
                <a:latin typeface="华文楷体" pitchFamily="2" charset="-122"/>
                <a:ea typeface="华文楷体" pitchFamily="2" charset="-122"/>
              </a:rPr>
              <a:t/>
            </a:r>
            <a:br>
              <a:rPr lang="en-US" altLang="zh-CN" sz="4800" dirty="0" smtClean="0">
                <a:solidFill>
                  <a:schemeClr val="bg1"/>
                </a:solidFill>
                <a:latin typeface="华文楷体" pitchFamily="2" charset="-122"/>
                <a:ea typeface="华文楷体" pitchFamily="2" charset="-122"/>
              </a:rPr>
            </a:br>
            <a:r>
              <a:rPr lang="zh-CN" altLang="en-US" sz="4800" dirty="0" smtClean="0">
                <a:solidFill>
                  <a:schemeClr val="bg1"/>
                </a:solidFill>
                <a:latin typeface="华文楷体" pitchFamily="2" charset="-122"/>
                <a:ea typeface="华文楷体" pitchFamily="2" charset="-122"/>
              </a:rPr>
              <a:t>（</a:t>
            </a:r>
            <a:r>
              <a:rPr lang="en-US" altLang="zh-CN" sz="4800" dirty="0" smtClean="0">
                <a:solidFill>
                  <a:schemeClr val="bg1"/>
                </a:solidFill>
                <a:latin typeface="华文楷体" pitchFamily="2" charset="-122"/>
                <a:ea typeface="华文楷体" pitchFamily="2" charset="-122"/>
              </a:rPr>
              <a:t>CET</a:t>
            </a:r>
            <a:r>
              <a:rPr lang="zh-CN" altLang="en-US" sz="4800" dirty="0" smtClean="0">
                <a:solidFill>
                  <a:schemeClr val="bg1"/>
                </a:solidFill>
                <a:latin typeface="华文楷体" pitchFamily="2" charset="-122"/>
                <a:ea typeface="华文楷体" pitchFamily="2" charset="-122"/>
              </a:rPr>
              <a:t>）</a:t>
            </a:r>
            <a:br>
              <a:rPr lang="zh-CN" altLang="en-US" sz="4800" dirty="0" smtClean="0">
                <a:solidFill>
                  <a:schemeClr val="bg1"/>
                </a:solidFill>
                <a:latin typeface="华文楷体" pitchFamily="2" charset="-122"/>
                <a:ea typeface="华文楷体" pitchFamily="2" charset="-122"/>
              </a:rPr>
            </a:br>
            <a:r>
              <a:rPr lang="zh-CN" altLang="en-US" sz="4800" smtClean="0">
                <a:solidFill>
                  <a:schemeClr val="bg1"/>
                </a:solidFill>
                <a:latin typeface="华文楷体" pitchFamily="2" charset="-122"/>
                <a:ea typeface="华文楷体" pitchFamily="2" charset="-122"/>
              </a:rPr>
              <a:t>新</a:t>
            </a:r>
            <a:r>
              <a:rPr lang="zh-CN" altLang="en-US" sz="4800" smtClean="0">
                <a:solidFill>
                  <a:schemeClr val="bg1"/>
                </a:solidFill>
                <a:latin typeface="华文楷体" pitchFamily="2" charset="-122"/>
                <a:ea typeface="华文楷体" pitchFamily="2" charset="-122"/>
              </a:rPr>
              <a:t>版考生报名操作流程</a:t>
            </a:r>
            <a:endParaRPr lang="zh-CN" altLang="en-US" sz="4800" dirty="0" smtClean="0">
              <a:solidFill>
                <a:schemeClr val="bg1"/>
              </a:solidFill>
              <a:latin typeface="华文楷体" pitchFamily="2" charset="-122"/>
              <a:ea typeface="华文楷体" pitchFamily="2" charset="-122"/>
            </a:endParaRPr>
          </a:p>
        </p:txBody>
      </p:sp>
      <p:sp>
        <p:nvSpPr>
          <p:cNvPr id="3075" name="文本框 1"/>
          <p:cNvSpPr txBox="1">
            <a:spLocks noChangeArrowheads="1"/>
          </p:cNvSpPr>
          <p:nvPr/>
        </p:nvSpPr>
        <p:spPr bwMode="auto">
          <a:xfrm>
            <a:off x="3898900" y="5516563"/>
            <a:ext cx="1704975" cy="369887"/>
          </a:xfrm>
          <a:prstGeom prst="rect">
            <a:avLst/>
          </a:prstGeom>
          <a:noFill/>
          <a:ln w="9525">
            <a:noFill/>
            <a:miter lim="800000"/>
            <a:headEnd/>
            <a:tailEnd/>
          </a:ln>
        </p:spPr>
        <p:txBody>
          <a:bodyPr wrap="none">
            <a:spAutoFit/>
          </a:bodyPr>
          <a:lstStyle/>
          <a:p>
            <a:r>
              <a:rPr lang="zh-CN" altLang="en-US">
                <a:solidFill>
                  <a:schemeClr val="bg1"/>
                </a:solidFill>
                <a:latin typeface="Times New Roman" pitchFamily="18" charset="0"/>
                <a:ea typeface="华文楷体" pitchFamily="2" charset="-122"/>
                <a:cs typeface="Times New Roman" pitchFamily="18" charset="0"/>
              </a:rPr>
              <a:t>二零一八 </a:t>
            </a:r>
            <a:r>
              <a:rPr lang="en-US" altLang="zh-CN">
                <a:solidFill>
                  <a:schemeClr val="bg1"/>
                </a:solidFill>
                <a:latin typeface="Times New Roman" pitchFamily="18" charset="0"/>
                <a:ea typeface="华文楷体" pitchFamily="2" charset="-122"/>
                <a:cs typeface="Times New Roman" pitchFamily="18" charset="0"/>
              </a:rPr>
              <a:t>·</a:t>
            </a:r>
            <a:r>
              <a:rPr lang="zh-CN" altLang="en-US">
                <a:solidFill>
                  <a:schemeClr val="bg1"/>
                </a:solidFill>
                <a:latin typeface="Times New Roman" pitchFamily="18" charset="0"/>
                <a:ea typeface="华文楷体" pitchFamily="2" charset="-122"/>
                <a:cs typeface="Times New Roman" pitchFamily="18" charset="0"/>
              </a:rPr>
              <a:t>广东</a:t>
            </a:r>
            <a:endParaRPr lang="en-US" altLang="zh-CN">
              <a:solidFill>
                <a:schemeClr val="bg1"/>
              </a:solidFill>
              <a:latin typeface="Times New Roman" pitchFamily="18" charset="0"/>
              <a:ea typeface="华文楷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a:grpSpLocks/>
          </p:cNvGrpSpPr>
          <p:nvPr/>
        </p:nvGrpSpPr>
        <p:grpSpPr bwMode="auto">
          <a:xfrm>
            <a:off x="611188" y="1671638"/>
            <a:ext cx="1312862" cy="1368425"/>
            <a:chOff x="2771775" y="1662113"/>
            <a:chExt cx="1313245" cy="1368425"/>
          </a:xfrm>
        </p:grpSpPr>
        <p:sp>
          <p:nvSpPr>
            <p:cNvPr id="25" name="圆角矩形 24"/>
            <p:cNvSpPr/>
            <p:nvPr/>
          </p:nvSpPr>
          <p:spPr>
            <a:xfrm>
              <a:off x="2771775" y="1662113"/>
              <a:ext cx="1225908"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72" name="TextBox 17"/>
            <p:cNvSpPr txBox="1">
              <a:spLocks noChangeArrowheads="1"/>
            </p:cNvSpPr>
            <p:nvPr/>
          </p:nvSpPr>
          <p:spPr bwMode="auto">
            <a:xfrm>
              <a:off x="2788032" y="1769820"/>
              <a:ext cx="1296988" cy="1077218"/>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通过前台注册链接跳转到通行证网站注册账号</a:t>
              </a:r>
            </a:p>
          </p:txBody>
        </p:sp>
      </p:grpSp>
      <p:sp>
        <p:nvSpPr>
          <p:cNvPr id="27" name="右箭头 26"/>
          <p:cNvSpPr/>
          <p:nvPr/>
        </p:nvSpPr>
        <p:spPr>
          <a:xfrm>
            <a:off x="2124075" y="2259013"/>
            <a:ext cx="360363"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grpSp>
        <p:nvGrpSpPr>
          <p:cNvPr id="3" name="组合 2"/>
          <p:cNvGrpSpPr>
            <a:grpSpLocks/>
          </p:cNvGrpSpPr>
          <p:nvPr/>
        </p:nvGrpSpPr>
        <p:grpSpPr bwMode="auto">
          <a:xfrm>
            <a:off x="2555875" y="1724025"/>
            <a:ext cx="1323975" cy="1368425"/>
            <a:chOff x="4709768" y="1596873"/>
            <a:chExt cx="1324532" cy="1368425"/>
          </a:xfrm>
        </p:grpSpPr>
        <p:sp>
          <p:nvSpPr>
            <p:cNvPr id="28" name="圆角矩形 27"/>
            <p:cNvSpPr/>
            <p:nvPr/>
          </p:nvSpPr>
          <p:spPr>
            <a:xfrm>
              <a:off x="4709768" y="1596873"/>
              <a:ext cx="1226066"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70" name="TextBox 17"/>
            <p:cNvSpPr txBox="1">
              <a:spLocks noChangeArrowheads="1"/>
            </p:cNvSpPr>
            <p:nvPr/>
          </p:nvSpPr>
          <p:spPr bwMode="auto">
            <a:xfrm>
              <a:off x="4737312" y="1694753"/>
              <a:ext cx="1296988" cy="1077218"/>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通过前台登录，查询查看学籍信息和资格信息</a:t>
              </a:r>
            </a:p>
          </p:txBody>
        </p:sp>
      </p:grpSp>
      <p:sp>
        <p:nvSpPr>
          <p:cNvPr id="30" name="右箭头 29"/>
          <p:cNvSpPr/>
          <p:nvPr/>
        </p:nvSpPr>
        <p:spPr>
          <a:xfrm>
            <a:off x="4140200" y="2197100"/>
            <a:ext cx="360363"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grpSp>
        <p:nvGrpSpPr>
          <p:cNvPr id="4" name="组合 3"/>
          <p:cNvGrpSpPr>
            <a:grpSpLocks/>
          </p:cNvGrpSpPr>
          <p:nvPr/>
        </p:nvGrpSpPr>
        <p:grpSpPr bwMode="auto">
          <a:xfrm>
            <a:off x="4783138" y="1695450"/>
            <a:ext cx="1301750" cy="1368425"/>
            <a:chOff x="6515100" y="1662113"/>
            <a:chExt cx="1301028" cy="1368425"/>
          </a:xfrm>
        </p:grpSpPr>
        <p:sp>
          <p:nvSpPr>
            <p:cNvPr id="31" name="圆角矩形 30"/>
            <p:cNvSpPr/>
            <p:nvPr/>
          </p:nvSpPr>
          <p:spPr>
            <a:xfrm>
              <a:off x="6515100" y="1662113"/>
              <a:ext cx="1224870"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68" name="TextBox 17"/>
            <p:cNvSpPr txBox="1">
              <a:spLocks noChangeArrowheads="1"/>
            </p:cNvSpPr>
            <p:nvPr/>
          </p:nvSpPr>
          <p:spPr bwMode="auto">
            <a:xfrm>
              <a:off x="6519141" y="1898283"/>
              <a:ext cx="1296987" cy="830997"/>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如需要，进行</a:t>
              </a:r>
              <a:r>
                <a:rPr lang="en-US" altLang="zh-CN" sz="1600">
                  <a:solidFill>
                    <a:schemeClr val="bg1"/>
                  </a:solidFill>
                  <a:latin typeface="Calibri" pitchFamily="34" charset="0"/>
                </a:rPr>
                <a:t>CET6</a:t>
              </a:r>
              <a:r>
                <a:rPr lang="zh-CN" altLang="en-US" sz="1600">
                  <a:solidFill>
                    <a:schemeClr val="bg1"/>
                  </a:solidFill>
                  <a:latin typeface="Calibri" pitchFamily="34" charset="0"/>
                </a:rPr>
                <a:t>资格复核</a:t>
              </a:r>
            </a:p>
          </p:txBody>
        </p:sp>
      </p:grpSp>
      <p:grpSp>
        <p:nvGrpSpPr>
          <p:cNvPr id="7" name="组合 6"/>
          <p:cNvGrpSpPr>
            <a:grpSpLocks/>
          </p:cNvGrpSpPr>
          <p:nvPr/>
        </p:nvGrpSpPr>
        <p:grpSpPr bwMode="auto">
          <a:xfrm>
            <a:off x="6842125" y="1668463"/>
            <a:ext cx="1330325" cy="1368425"/>
            <a:chOff x="881508" y="3542868"/>
            <a:chExt cx="1329556" cy="1368425"/>
          </a:xfrm>
        </p:grpSpPr>
        <p:sp>
          <p:nvSpPr>
            <p:cNvPr id="33" name="圆角矩形 32"/>
            <p:cNvSpPr/>
            <p:nvPr/>
          </p:nvSpPr>
          <p:spPr>
            <a:xfrm>
              <a:off x="881508" y="3542868"/>
              <a:ext cx="1224842"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66" name="TextBox 17"/>
            <p:cNvSpPr txBox="1">
              <a:spLocks noChangeArrowheads="1"/>
            </p:cNvSpPr>
            <p:nvPr/>
          </p:nvSpPr>
          <p:spPr bwMode="auto">
            <a:xfrm>
              <a:off x="914077" y="3783171"/>
              <a:ext cx="1296987" cy="584775"/>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确认无误，退出系统</a:t>
              </a:r>
            </a:p>
          </p:txBody>
        </p:sp>
      </p:grpSp>
      <p:grpSp>
        <p:nvGrpSpPr>
          <p:cNvPr id="6" name="组合 5"/>
          <p:cNvGrpSpPr>
            <a:grpSpLocks/>
          </p:cNvGrpSpPr>
          <p:nvPr/>
        </p:nvGrpSpPr>
        <p:grpSpPr bwMode="auto">
          <a:xfrm>
            <a:off x="611187" y="3468688"/>
            <a:ext cx="1261678" cy="1400767"/>
            <a:chOff x="2771774" y="3522663"/>
            <a:chExt cx="1260232" cy="1400767"/>
          </a:xfrm>
          <a:solidFill>
            <a:srgbClr val="93D500"/>
          </a:solidFill>
        </p:grpSpPr>
        <p:sp>
          <p:nvSpPr>
            <p:cNvPr id="36" name="圆角矩形 35"/>
            <p:cNvSpPr/>
            <p:nvPr/>
          </p:nvSpPr>
          <p:spPr>
            <a:xfrm>
              <a:off x="2771774" y="3522663"/>
              <a:ext cx="1260232" cy="1400767"/>
            </a:xfrm>
            <a:prstGeom prst="roundRect">
              <a:avLst/>
            </a:prstGeom>
            <a:grp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sz="1600"/>
            </a:p>
          </p:txBody>
        </p:sp>
        <p:sp>
          <p:nvSpPr>
            <p:cNvPr id="16432" name="TextBox 17"/>
            <p:cNvSpPr txBox="1">
              <a:spLocks noChangeArrowheads="1"/>
            </p:cNvSpPr>
            <p:nvPr/>
          </p:nvSpPr>
          <p:spPr bwMode="auto">
            <a:xfrm>
              <a:off x="2783521" y="3690759"/>
              <a:ext cx="1211359" cy="107721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defRPr/>
              </a:pPr>
              <a:r>
                <a:rPr lang="zh-CN" altLang="en-US" sz="1600" dirty="0" smtClean="0">
                  <a:solidFill>
                    <a:schemeClr val="bg1"/>
                  </a:solidFill>
                  <a:latin typeface="Calibri" panose="020F0502020204030204" pitchFamily="34" charset="0"/>
                </a:rPr>
                <a:t>通过前台登录，查询确认学籍信息和资格信息</a:t>
              </a:r>
              <a:endParaRPr lang="zh-CN" altLang="en-US" sz="1600" dirty="0">
                <a:solidFill>
                  <a:schemeClr val="bg1"/>
                </a:solidFill>
                <a:latin typeface="Calibri" panose="020F0502020204030204" pitchFamily="34" charset="0"/>
              </a:endParaRPr>
            </a:p>
          </p:txBody>
        </p:sp>
      </p:grpSp>
      <p:grpSp>
        <p:nvGrpSpPr>
          <p:cNvPr id="5" name="组合 4"/>
          <p:cNvGrpSpPr>
            <a:grpSpLocks/>
          </p:cNvGrpSpPr>
          <p:nvPr/>
        </p:nvGrpSpPr>
        <p:grpSpPr bwMode="auto">
          <a:xfrm>
            <a:off x="2627313" y="3513138"/>
            <a:ext cx="1296987" cy="1368425"/>
            <a:chOff x="4643438" y="3522663"/>
            <a:chExt cx="1296987" cy="1368425"/>
          </a:xfrm>
        </p:grpSpPr>
        <p:sp>
          <p:nvSpPr>
            <p:cNvPr id="39" name="圆角矩形 38"/>
            <p:cNvSpPr/>
            <p:nvPr/>
          </p:nvSpPr>
          <p:spPr>
            <a:xfrm>
              <a:off x="4643438" y="3522663"/>
              <a:ext cx="1225550"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sz="1600"/>
            </a:p>
          </p:txBody>
        </p:sp>
        <p:sp>
          <p:nvSpPr>
            <p:cNvPr id="5164" name="TextBox 17"/>
            <p:cNvSpPr txBox="1">
              <a:spLocks noChangeArrowheads="1"/>
            </p:cNvSpPr>
            <p:nvPr/>
          </p:nvSpPr>
          <p:spPr bwMode="auto">
            <a:xfrm>
              <a:off x="4643438" y="3792538"/>
              <a:ext cx="1296987" cy="584775"/>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报考笔试科目并缴费</a:t>
              </a:r>
            </a:p>
          </p:txBody>
        </p:sp>
      </p:grpSp>
      <p:sp>
        <p:nvSpPr>
          <p:cNvPr id="5130" name="文本框 40"/>
          <p:cNvSpPr txBox="1">
            <a:spLocks noChangeArrowheads="1"/>
          </p:cNvSpPr>
          <p:nvPr/>
        </p:nvSpPr>
        <p:spPr bwMode="auto">
          <a:xfrm>
            <a:off x="8399463" y="3287713"/>
            <a:ext cx="460375" cy="1728787"/>
          </a:xfrm>
          <a:prstGeom prst="rect">
            <a:avLst/>
          </a:prstGeom>
          <a:noFill/>
          <a:ln w="9525">
            <a:noFill/>
            <a:miter lim="800000"/>
            <a:headEnd/>
            <a:tailEnd/>
          </a:ln>
        </p:spPr>
        <p:txBody>
          <a:bodyPr vert="eaVert">
            <a:spAutoFit/>
          </a:bodyPr>
          <a:lstStyle/>
          <a:p>
            <a:pPr algn="ctr" eaLnBrk="1" hangingPunct="1"/>
            <a:r>
              <a:rPr lang="zh-CN" altLang="en-US" b="1">
                <a:solidFill>
                  <a:schemeClr val="bg1"/>
                </a:solidFill>
                <a:latin typeface="Calibri" pitchFamily="34" charset="0"/>
              </a:rPr>
              <a:t>网报开始后</a:t>
            </a:r>
          </a:p>
        </p:txBody>
      </p:sp>
      <p:sp>
        <p:nvSpPr>
          <p:cNvPr id="5131" name="文本框 40"/>
          <p:cNvSpPr txBox="1">
            <a:spLocks noChangeArrowheads="1"/>
          </p:cNvSpPr>
          <p:nvPr/>
        </p:nvSpPr>
        <p:spPr bwMode="auto">
          <a:xfrm>
            <a:off x="8399463" y="1557338"/>
            <a:ext cx="461962" cy="1730375"/>
          </a:xfrm>
          <a:prstGeom prst="rect">
            <a:avLst/>
          </a:prstGeom>
          <a:noFill/>
          <a:ln w="9525">
            <a:noFill/>
            <a:miter lim="800000"/>
            <a:headEnd/>
            <a:tailEnd/>
          </a:ln>
        </p:spPr>
        <p:txBody>
          <a:bodyPr vert="eaVert">
            <a:spAutoFit/>
          </a:bodyPr>
          <a:lstStyle/>
          <a:p>
            <a:pPr algn="ctr" eaLnBrk="1" hangingPunct="1"/>
            <a:r>
              <a:rPr lang="zh-CN" altLang="en-US" b="1">
                <a:solidFill>
                  <a:schemeClr val="bg1"/>
                </a:solidFill>
                <a:latin typeface="Calibri" pitchFamily="34" charset="0"/>
              </a:rPr>
              <a:t>网报开始前</a:t>
            </a:r>
          </a:p>
        </p:txBody>
      </p:sp>
      <p:grpSp>
        <p:nvGrpSpPr>
          <p:cNvPr id="10" name="组合 9"/>
          <p:cNvGrpSpPr>
            <a:grpSpLocks/>
          </p:cNvGrpSpPr>
          <p:nvPr/>
        </p:nvGrpSpPr>
        <p:grpSpPr bwMode="auto">
          <a:xfrm>
            <a:off x="4859338" y="3502025"/>
            <a:ext cx="1296987" cy="1368425"/>
            <a:chOff x="970186" y="5229200"/>
            <a:chExt cx="1297558" cy="1368425"/>
          </a:xfrm>
        </p:grpSpPr>
        <p:sp>
          <p:nvSpPr>
            <p:cNvPr id="59" name="圆角矩形 58"/>
            <p:cNvSpPr/>
            <p:nvPr/>
          </p:nvSpPr>
          <p:spPr>
            <a:xfrm>
              <a:off x="970186" y="5229200"/>
              <a:ext cx="1226090"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sz="1600"/>
            </a:p>
          </p:txBody>
        </p:sp>
        <p:sp>
          <p:nvSpPr>
            <p:cNvPr id="5162" name="TextBox 17"/>
            <p:cNvSpPr txBox="1">
              <a:spLocks noChangeArrowheads="1"/>
            </p:cNvSpPr>
            <p:nvPr/>
          </p:nvSpPr>
          <p:spPr bwMode="auto">
            <a:xfrm>
              <a:off x="970756" y="5511800"/>
              <a:ext cx="1296988" cy="615553"/>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报考口试科目并缴费</a:t>
              </a:r>
              <a:r>
                <a:rPr lang="en-US" altLang="zh-CN">
                  <a:solidFill>
                    <a:schemeClr val="bg1"/>
                  </a:solidFill>
                  <a:latin typeface="Calibri" pitchFamily="34" charset="0"/>
                </a:rPr>
                <a:t>	</a:t>
              </a:r>
              <a:endParaRPr lang="zh-CN" altLang="en-US">
                <a:solidFill>
                  <a:schemeClr val="bg1"/>
                </a:solidFill>
                <a:latin typeface="Calibri" pitchFamily="34" charset="0"/>
              </a:endParaRPr>
            </a:p>
          </p:txBody>
        </p:sp>
      </p:grpSp>
      <p:sp>
        <p:nvSpPr>
          <p:cNvPr id="61" name="右箭头 60"/>
          <p:cNvSpPr/>
          <p:nvPr/>
        </p:nvSpPr>
        <p:spPr>
          <a:xfrm>
            <a:off x="2101850" y="4108450"/>
            <a:ext cx="360363"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grpSp>
        <p:nvGrpSpPr>
          <p:cNvPr id="8" name="组合 7"/>
          <p:cNvGrpSpPr>
            <a:grpSpLocks/>
          </p:cNvGrpSpPr>
          <p:nvPr/>
        </p:nvGrpSpPr>
        <p:grpSpPr bwMode="auto">
          <a:xfrm>
            <a:off x="6875463" y="3448050"/>
            <a:ext cx="1225550" cy="1368425"/>
            <a:chOff x="4714875" y="5302250"/>
            <a:chExt cx="1225551" cy="1368425"/>
          </a:xfrm>
        </p:grpSpPr>
        <p:sp>
          <p:nvSpPr>
            <p:cNvPr id="65" name="圆角矩形 64"/>
            <p:cNvSpPr/>
            <p:nvPr/>
          </p:nvSpPr>
          <p:spPr>
            <a:xfrm>
              <a:off x="4714875" y="5302250"/>
              <a:ext cx="1225551"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60" name="TextBox 17"/>
            <p:cNvSpPr txBox="1">
              <a:spLocks noChangeArrowheads="1"/>
            </p:cNvSpPr>
            <p:nvPr/>
          </p:nvSpPr>
          <p:spPr bwMode="auto">
            <a:xfrm>
              <a:off x="4787900" y="5511800"/>
              <a:ext cx="1119188" cy="1077218"/>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确认支付状态，</a:t>
              </a:r>
              <a:endParaRPr lang="en-US" altLang="zh-CN" sz="1600">
                <a:solidFill>
                  <a:schemeClr val="bg1"/>
                </a:solidFill>
                <a:latin typeface="Calibri" pitchFamily="34" charset="0"/>
              </a:endParaRPr>
            </a:p>
            <a:p>
              <a:pPr eaLnBrk="1" hangingPunct="1"/>
              <a:r>
                <a:rPr lang="zh-CN" altLang="en-US" sz="1600">
                  <a:solidFill>
                    <a:schemeClr val="bg1"/>
                  </a:solidFill>
                  <a:latin typeface="Calibri" pitchFamily="34" charset="0"/>
                </a:rPr>
                <a:t>完成报名，退出系统</a:t>
              </a:r>
            </a:p>
          </p:txBody>
        </p:sp>
      </p:grpSp>
      <p:sp>
        <p:nvSpPr>
          <p:cNvPr id="67" name="右箭头 66"/>
          <p:cNvSpPr/>
          <p:nvPr/>
        </p:nvSpPr>
        <p:spPr>
          <a:xfrm>
            <a:off x="4138613" y="4000500"/>
            <a:ext cx="360362"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grpSp>
        <p:nvGrpSpPr>
          <p:cNvPr id="9" name="组合 8"/>
          <p:cNvGrpSpPr>
            <a:grpSpLocks/>
          </p:cNvGrpSpPr>
          <p:nvPr/>
        </p:nvGrpSpPr>
        <p:grpSpPr bwMode="auto">
          <a:xfrm>
            <a:off x="685800" y="5156200"/>
            <a:ext cx="1296988" cy="1368425"/>
            <a:chOff x="6502399" y="5241925"/>
            <a:chExt cx="1296988" cy="1368425"/>
          </a:xfrm>
        </p:grpSpPr>
        <p:sp>
          <p:nvSpPr>
            <p:cNvPr id="68" name="圆角矩形 67"/>
            <p:cNvSpPr/>
            <p:nvPr/>
          </p:nvSpPr>
          <p:spPr>
            <a:xfrm>
              <a:off x="6515099" y="5241925"/>
              <a:ext cx="1225550"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58" name="TextBox 17"/>
            <p:cNvSpPr txBox="1">
              <a:spLocks noChangeArrowheads="1"/>
            </p:cNvSpPr>
            <p:nvPr/>
          </p:nvSpPr>
          <p:spPr bwMode="auto">
            <a:xfrm>
              <a:off x="6502399" y="5459155"/>
              <a:ext cx="1296988" cy="1077218"/>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通过前台登录或直接使用快速打印准考证功能</a:t>
              </a:r>
            </a:p>
          </p:txBody>
        </p:sp>
      </p:grpSp>
      <p:sp>
        <p:nvSpPr>
          <p:cNvPr id="5137" name="文本框 40"/>
          <p:cNvSpPr txBox="1">
            <a:spLocks noChangeArrowheads="1"/>
          </p:cNvSpPr>
          <p:nvPr/>
        </p:nvSpPr>
        <p:spPr bwMode="auto">
          <a:xfrm>
            <a:off x="8399463" y="5018088"/>
            <a:ext cx="460375" cy="1728787"/>
          </a:xfrm>
          <a:prstGeom prst="rect">
            <a:avLst/>
          </a:prstGeom>
          <a:noFill/>
          <a:ln w="9525">
            <a:noFill/>
            <a:miter lim="800000"/>
            <a:headEnd/>
            <a:tailEnd/>
          </a:ln>
        </p:spPr>
        <p:txBody>
          <a:bodyPr vert="eaVert">
            <a:spAutoFit/>
          </a:bodyPr>
          <a:lstStyle/>
          <a:p>
            <a:pPr algn="ctr" eaLnBrk="1" hangingPunct="1"/>
            <a:r>
              <a:rPr lang="zh-CN" altLang="en-US" b="1">
                <a:solidFill>
                  <a:schemeClr val="bg1"/>
                </a:solidFill>
                <a:latin typeface="Calibri" pitchFamily="34" charset="0"/>
              </a:rPr>
              <a:t>网报结束后</a:t>
            </a:r>
          </a:p>
        </p:txBody>
      </p:sp>
      <p:sp>
        <p:nvSpPr>
          <p:cNvPr id="54" name="右箭头 53"/>
          <p:cNvSpPr/>
          <p:nvPr/>
        </p:nvSpPr>
        <p:spPr>
          <a:xfrm>
            <a:off x="6299200" y="2244725"/>
            <a:ext cx="360363"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grpSp>
        <p:nvGrpSpPr>
          <p:cNvPr id="55" name="组合 54"/>
          <p:cNvGrpSpPr>
            <a:grpSpLocks/>
          </p:cNvGrpSpPr>
          <p:nvPr/>
        </p:nvGrpSpPr>
        <p:grpSpPr bwMode="auto">
          <a:xfrm>
            <a:off x="2627313" y="5195888"/>
            <a:ext cx="1225550" cy="1368425"/>
            <a:chOff x="4644073" y="3522663"/>
            <a:chExt cx="1225550" cy="1368425"/>
          </a:xfrm>
        </p:grpSpPr>
        <p:sp>
          <p:nvSpPr>
            <p:cNvPr id="56" name="圆角矩形 55"/>
            <p:cNvSpPr/>
            <p:nvPr/>
          </p:nvSpPr>
          <p:spPr>
            <a:xfrm>
              <a:off x="4644073" y="3522663"/>
              <a:ext cx="1225550"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56" name="TextBox 17"/>
            <p:cNvSpPr txBox="1">
              <a:spLocks noChangeArrowheads="1"/>
            </p:cNvSpPr>
            <p:nvPr/>
          </p:nvSpPr>
          <p:spPr bwMode="auto">
            <a:xfrm>
              <a:off x="4652655" y="3843338"/>
              <a:ext cx="1216025" cy="584775"/>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打印口试准考证</a:t>
              </a:r>
            </a:p>
          </p:txBody>
        </p:sp>
      </p:grpSp>
      <p:grpSp>
        <p:nvGrpSpPr>
          <p:cNvPr id="58" name="组合 57"/>
          <p:cNvGrpSpPr>
            <a:grpSpLocks/>
          </p:cNvGrpSpPr>
          <p:nvPr/>
        </p:nvGrpSpPr>
        <p:grpSpPr bwMode="auto">
          <a:xfrm>
            <a:off x="4822825" y="5151438"/>
            <a:ext cx="1262063" cy="1368425"/>
            <a:chOff x="4643438" y="3522663"/>
            <a:chExt cx="1261164" cy="1368425"/>
          </a:xfrm>
        </p:grpSpPr>
        <p:sp>
          <p:nvSpPr>
            <p:cNvPr id="63" name="圆角矩形 62"/>
            <p:cNvSpPr/>
            <p:nvPr/>
          </p:nvSpPr>
          <p:spPr>
            <a:xfrm>
              <a:off x="4643438" y="3522663"/>
              <a:ext cx="1226264" cy="1368425"/>
            </a:xfrm>
            <a:prstGeom prst="roundRect">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54" name="TextBox 17"/>
            <p:cNvSpPr txBox="1">
              <a:spLocks noChangeArrowheads="1"/>
            </p:cNvSpPr>
            <p:nvPr/>
          </p:nvSpPr>
          <p:spPr bwMode="auto">
            <a:xfrm>
              <a:off x="4654048" y="3888457"/>
              <a:ext cx="1250554" cy="584775"/>
            </a:xfrm>
            <a:prstGeom prst="rect">
              <a:avLst/>
            </a:prstGeom>
            <a:noFill/>
            <a:ln w="9525">
              <a:noFill/>
              <a:miter lim="800000"/>
              <a:headEnd/>
              <a:tailEnd/>
            </a:ln>
          </p:spPr>
          <p:txBody>
            <a:bodyPr>
              <a:spAutoFit/>
            </a:bodyPr>
            <a:lstStyle/>
            <a:p>
              <a:pPr eaLnBrk="1" hangingPunct="1"/>
              <a:r>
                <a:rPr lang="zh-CN" altLang="en-US" sz="1600">
                  <a:solidFill>
                    <a:schemeClr val="bg1"/>
                  </a:solidFill>
                  <a:latin typeface="Calibri" pitchFamily="34" charset="0"/>
                </a:rPr>
                <a:t>打印笔试准考证</a:t>
              </a:r>
            </a:p>
          </p:txBody>
        </p:sp>
      </p:grpSp>
      <p:grpSp>
        <p:nvGrpSpPr>
          <p:cNvPr id="71" name="组合 70"/>
          <p:cNvGrpSpPr>
            <a:grpSpLocks/>
          </p:cNvGrpSpPr>
          <p:nvPr/>
        </p:nvGrpSpPr>
        <p:grpSpPr bwMode="auto">
          <a:xfrm>
            <a:off x="6807200" y="5151438"/>
            <a:ext cx="1225550" cy="1368425"/>
            <a:chOff x="4643438" y="3522663"/>
            <a:chExt cx="1225549" cy="1368425"/>
          </a:xfrm>
          <a:solidFill>
            <a:srgbClr val="93D500"/>
          </a:solidFill>
        </p:grpSpPr>
        <p:sp>
          <p:nvSpPr>
            <p:cNvPr id="72" name="圆角矩形 71"/>
            <p:cNvSpPr/>
            <p:nvPr/>
          </p:nvSpPr>
          <p:spPr>
            <a:xfrm>
              <a:off x="4643438" y="3522663"/>
              <a:ext cx="1225549" cy="1368425"/>
            </a:xfrm>
            <a:prstGeom prst="roundRect">
              <a:avLst/>
            </a:prstGeom>
            <a:grp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16418" name="TextBox 17"/>
            <p:cNvSpPr txBox="1">
              <a:spLocks noChangeArrowheads="1"/>
            </p:cNvSpPr>
            <p:nvPr/>
          </p:nvSpPr>
          <p:spPr bwMode="auto">
            <a:xfrm>
              <a:off x="4678362" y="3792538"/>
              <a:ext cx="1114250" cy="83099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defRPr/>
              </a:pPr>
              <a:r>
                <a:rPr lang="zh-CN" altLang="en-US" sz="1600" dirty="0" smtClean="0">
                  <a:solidFill>
                    <a:schemeClr val="bg1"/>
                  </a:solidFill>
                  <a:latin typeface="Calibri" panose="020F0502020204030204" pitchFamily="34" charset="0"/>
                </a:rPr>
                <a:t>退出系统，</a:t>
              </a:r>
              <a:endParaRPr lang="en-US" altLang="zh-CN" sz="1600" dirty="0" smtClean="0">
                <a:solidFill>
                  <a:schemeClr val="bg1"/>
                </a:solidFill>
                <a:latin typeface="Calibri" panose="020F0502020204030204" pitchFamily="34" charset="0"/>
              </a:endParaRPr>
            </a:p>
            <a:p>
              <a:pPr eaLnBrk="1" hangingPunct="1">
                <a:spcBef>
                  <a:spcPct val="0"/>
                </a:spcBef>
                <a:buFontTx/>
                <a:buNone/>
                <a:defRPr/>
              </a:pPr>
              <a:r>
                <a:rPr lang="zh-CN" altLang="en-US" sz="1600" dirty="0" smtClean="0">
                  <a:solidFill>
                    <a:schemeClr val="bg1"/>
                  </a:solidFill>
                  <a:latin typeface="Calibri" panose="020F0502020204030204" pitchFamily="34" charset="0"/>
                </a:rPr>
                <a:t>完成系统使用</a:t>
              </a:r>
            </a:p>
          </p:txBody>
        </p:sp>
      </p:grpSp>
      <p:sp>
        <p:nvSpPr>
          <p:cNvPr id="74" name="右箭头 73"/>
          <p:cNvSpPr/>
          <p:nvPr/>
        </p:nvSpPr>
        <p:spPr>
          <a:xfrm>
            <a:off x="6427788" y="3994150"/>
            <a:ext cx="360362"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75" name="右箭头 74"/>
          <p:cNvSpPr/>
          <p:nvPr/>
        </p:nvSpPr>
        <p:spPr>
          <a:xfrm>
            <a:off x="2128838" y="5775325"/>
            <a:ext cx="360362"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76" name="右箭头 75"/>
          <p:cNvSpPr/>
          <p:nvPr/>
        </p:nvSpPr>
        <p:spPr>
          <a:xfrm>
            <a:off x="4178300" y="5789613"/>
            <a:ext cx="360363"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77" name="右箭头 76"/>
          <p:cNvSpPr/>
          <p:nvPr/>
        </p:nvSpPr>
        <p:spPr>
          <a:xfrm>
            <a:off x="6310313" y="5684838"/>
            <a:ext cx="360362" cy="215900"/>
          </a:xfrm>
          <a:prstGeom prst="rightArrow">
            <a:avLst/>
          </a:prstGeom>
          <a:solidFill>
            <a:srgbClr val="93D500"/>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zh-CN" altLang="en-US"/>
          </a:p>
        </p:txBody>
      </p:sp>
      <p:sp>
        <p:nvSpPr>
          <p:cNvPr id="5146" name="页脚占位符 3"/>
          <p:cNvSpPr>
            <a:spLocks noGrp="1" noChangeArrowheads="1"/>
          </p:cNvSpPr>
          <p:nvPr>
            <p:ph type="ftr" sz="quarter" idx="11"/>
          </p:nvPr>
        </p:nvSpPr>
        <p:spPr>
          <a:xfrm>
            <a:off x="7596188" y="188913"/>
            <a:ext cx="2133600" cy="476250"/>
          </a:xfrm>
          <a:noFill/>
          <a:ln>
            <a:miter lim="800000"/>
            <a:headEnd/>
            <a:tailEnd/>
          </a:ln>
        </p:spPr>
        <p:txBody>
          <a:bodyPr>
            <a:prstTxWarp prst="textNoShape">
              <a:avLst/>
            </a:prstTxWarp>
          </a:bodyPr>
          <a:lstStyle/>
          <a:p>
            <a:r>
              <a:rPr lang="zh-CN" altLang="en-US" smtClean="0">
                <a:solidFill>
                  <a:srgbClr val="FF0000"/>
                </a:solidFill>
              </a:rPr>
              <a:t>考生</a:t>
            </a:r>
          </a:p>
        </p:txBody>
      </p:sp>
      <p:grpSp>
        <p:nvGrpSpPr>
          <p:cNvPr id="5147" name="Group 3"/>
          <p:cNvGrpSpPr>
            <a:grpSpLocks/>
          </p:cNvGrpSpPr>
          <p:nvPr/>
        </p:nvGrpSpPr>
        <p:grpSpPr bwMode="auto">
          <a:xfrm flipV="1">
            <a:off x="323850" y="933450"/>
            <a:ext cx="292100" cy="341313"/>
            <a:chOff x="0" y="0"/>
            <a:chExt cx="292996" cy="504056"/>
          </a:xfrm>
        </p:grpSpPr>
        <p:sp>
          <p:nvSpPr>
            <p:cNvPr id="5150" name="直接连接符 1068"/>
            <p:cNvSpPr>
              <a:spLocks noChangeShapeType="1"/>
            </p:cNvSpPr>
            <p:nvPr/>
          </p:nvSpPr>
          <p:spPr bwMode="auto">
            <a:xfrm>
              <a:off x="292995" y="0"/>
              <a:ext cx="1" cy="504056"/>
            </a:xfrm>
            <a:prstGeom prst="line">
              <a:avLst/>
            </a:prstGeom>
            <a:noFill/>
            <a:ln w="57150">
              <a:solidFill>
                <a:srgbClr val="00B0F0"/>
              </a:solidFill>
              <a:round/>
              <a:headEnd/>
              <a:tailEnd/>
            </a:ln>
          </p:spPr>
          <p:txBody>
            <a:bodyPr/>
            <a:lstStyle/>
            <a:p>
              <a:endParaRPr lang="zh-CN" altLang="en-US"/>
            </a:p>
          </p:txBody>
        </p:sp>
        <p:sp>
          <p:nvSpPr>
            <p:cNvPr id="5151" name="直接连接符 79"/>
            <p:cNvSpPr>
              <a:spLocks noChangeShapeType="1"/>
            </p:cNvSpPr>
            <p:nvPr/>
          </p:nvSpPr>
          <p:spPr bwMode="auto">
            <a:xfrm>
              <a:off x="139562" y="144016"/>
              <a:ext cx="1" cy="360040"/>
            </a:xfrm>
            <a:prstGeom prst="line">
              <a:avLst/>
            </a:prstGeom>
            <a:noFill/>
            <a:ln w="57150">
              <a:solidFill>
                <a:srgbClr val="FFC000"/>
              </a:solidFill>
              <a:round/>
              <a:headEnd/>
              <a:tailEnd/>
            </a:ln>
          </p:spPr>
          <p:txBody>
            <a:bodyPr/>
            <a:lstStyle/>
            <a:p>
              <a:endParaRPr lang="zh-CN" altLang="en-US"/>
            </a:p>
          </p:txBody>
        </p:sp>
        <p:sp>
          <p:nvSpPr>
            <p:cNvPr id="5152" name="直接连接符 84"/>
            <p:cNvSpPr>
              <a:spLocks noChangeShapeType="1"/>
            </p:cNvSpPr>
            <p:nvPr/>
          </p:nvSpPr>
          <p:spPr bwMode="auto">
            <a:xfrm>
              <a:off x="0" y="324036"/>
              <a:ext cx="1" cy="180020"/>
            </a:xfrm>
            <a:prstGeom prst="line">
              <a:avLst/>
            </a:prstGeom>
            <a:noFill/>
            <a:ln w="57150">
              <a:solidFill>
                <a:srgbClr val="92D050"/>
              </a:solidFill>
              <a:round/>
              <a:headEnd/>
              <a:tailEnd/>
            </a:ln>
          </p:spPr>
          <p:txBody>
            <a:bodyPr/>
            <a:lstStyle/>
            <a:p>
              <a:endParaRPr lang="zh-CN" altLang="en-US"/>
            </a:p>
          </p:txBody>
        </p:sp>
      </p:grpSp>
      <p:sp>
        <p:nvSpPr>
          <p:cNvPr id="5148" name="文本框 3"/>
          <p:cNvSpPr txBox="1">
            <a:spLocks noChangeArrowheads="1"/>
          </p:cNvSpPr>
          <p:nvPr/>
        </p:nvSpPr>
        <p:spPr bwMode="auto">
          <a:xfrm>
            <a:off x="755650" y="831850"/>
            <a:ext cx="2924175" cy="461963"/>
          </a:xfrm>
          <a:prstGeom prst="rect">
            <a:avLst/>
          </a:prstGeom>
          <a:noFill/>
          <a:ln w="9525">
            <a:noFill/>
            <a:miter lim="800000"/>
            <a:headEnd/>
            <a:tailEnd/>
          </a:ln>
        </p:spPr>
        <p:txBody>
          <a:bodyPr wrap="none">
            <a:spAutoFit/>
          </a:bodyPr>
          <a:lstStyle/>
          <a:p>
            <a:pPr eaLnBrk="1" hangingPunct="1"/>
            <a:r>
              <a:rPr lang="en-US" altLang="zh-CN" sz="2400" b="1">
                <a:solidFill>
                  <a:srgbClr val="FFFFFF"/>
                </a:solidFill>
                <a:latin typeface="微软雅黑" pitchFamily="34" charset="-122"/>
                <a:ea typeface="微软雅黑" pitchFamily="34" charset="-122"/>
              </a:rPr>
              <a:t>1.</a:t>
            </a:r>
            <a:r>
              <a:rPr lang="zh-CN" altLang="en-US" sz="2400" b="1">
                <a:solidFill>
                  <a:srgbClr val="FFFFFF"/>
                </a:solidFill>
                <a:latin typeface="微软雅黑" pitchFamily="34" charset="-122"/>
                <a:ea typeface="微软雅黑" pitchFamily="34" charset="-122"/>
              </a:rPr>
              <a:t>考生</a:t>
            </a:r>
            <a:r>
              <a:rPr lang="zh-CN" altLang="en-US" sz="2400" b="1">
                <a:solidFill>
                  <a:schemeClr val="bg1"/>
                </a:solidFill>
                <a:latin typeface="微软雅黑" pitchFamily="34" charset="-122"/>
                <a:ea typeface="微软雅黑" pitchFamily="34" charset="-122"/>
              </a:rPr>
              <a:t>系统使用流程</a:t>
            </a:r>
          </a:p>
        </p:txBody>
      </p:sp>
      <p:sp>
        <p:nvSpPr>
          <p:cNvPr id="5149" name="灯片编号占位符 3"/>
          <p:cNvSpPr>
            <a:spLocks noGrp="1" noChangeArrowheads="1"/>
          </p:cNvSpPr>
          <p:nvPr>
            <p:ph type="sldNum" sz="quarter" idx="12"/>
          </p:nvPr>
        </p:nvSpPr>
        <p:spPr>
          <a:noFill/>
          <a:ln>
            <a:miter lim="800000"/>
            <a:headEnd/>
            <a:tailEnd/>
          </a:ln>
        </p:spPr>
        <p:txBody>
          <a:bodyPr/>
          <a:lstStyle/>
          <a:p>
            <a:r>
              <a:rPr lang="en-US" altLang="zh-CN">
                <a:solidFill>
                  <a:srgbClr val="0000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fade">
                                      <p:cBhvr>
                                        <p:cTn id="42" dur="1000"/>
                                        <p:tgtEl>
                                          <p:spTgt spid="54"/>
                                        </p:tgtEl>
                                      </p:cBhvr>
                                    </p:animEffect>
                                    <p:anim calcmode="lin" valueType="num">
                                      <p:cBhvr>
                                        <p:cTn id="43" dur="1000" fill="hold"/>
                                        <p:tgtEl>
                                          <p:spTgt spid="54"/>
                                        </p:tgtEl>
                                        <p:attrNameLst>
                                          <p:attrName>ppt_x</p:attrName>
                                        </p:attrNameLst>
                                      </p:cBhvr>
                                      <p:tavLst>
                                        <p:tav tm="0">
                                          <p:val>
                                            <p:strVal val="#ppt_x"/>
                                          </p:val>
                                        </p:tav>
                                        <p:tav tm="100000">
                                          <p:val>
                                            <p:strVal val="#ppt_x"/>
                                          </p:val>
                                        </p:tav>
                                      </p:tavLst>
                                    </p:anim>
                                    <p:anim calcmode="lin" valueType="num">
                                      <p:cBhvr>
                                        <p:cTn id="4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fade">
                                      <p:cBhvr>
                                        <p:cTn id="63" dur="1000"/>
                                        <p:tgtEl>
                                          <p:spTgt spid="61"/>
                                        </p:tgtEl>
                                      </p:cBhvr>
                                    </p:animEffect>
                                    <p:anim calcmode="lin" valueType="num">
                                      <p:cBhvr>
                                        <p:cTn id="64" dur="1000" fill="hold"/>
                                        <p:tgtEl>
                                          <p:spTgt spid="61"/>
                                        </p:tgtEl>
                                        <p:attrNameLst>
                                          <p:attrName>ppt_x</p:attrName>
                                        </p:attrNameLst>
                                      </p:cBhvr>
                                      <p:tavLst>
                                        <p:tav tm="0">
                                          <p:val>
                                            <p:strVal val="#ppt_x"/>
                                          </p:val>
                                        </p:tav>
                                        <p:tav tm="100000">
                                          <p:val>
                                            <p:strVal val="#ppt_x"/>
                                          </p:val>
                                        </p:tav>
                                      </p:tavLst>
                                    </p:anim>
                                    <p:anim calcmode="lin" valueType="num">
                                      <p:cBhvr>
                                        <p:cTn id="65"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nodeType="clickEffect">
                                  <p:stCondLst>
                                    <p:cond delay="0"/>
                                  </p:stCondLst>
                                  <p:childTnLst>
                                    <p:set>
                                      <p:cBhvr>
                                        <p:cTn id="69" dur="1" fill="hold">
                                          <p:stCondLst>
                                            <p:cond delay="0"/>
                                          </p:stCondLst>
                                        </p:cTn>
                                        <p:tgtEl>
                                          <p:spTgt spid="5"/>
                                        </p:tgtEl>
                                        <p:attrNameLst>
                                          <p:attrName>style.visibility</p:attrName>
                                        </p:attrNameLst>
                                      </p:cBhvr>
                                      <p:to>
                                        <p:strVal val="visible"/>
                                      </p:to>
                                    </p:set>
                                    <p:animEffect transition="in" filter="fade">
                                      <p:cBhvr>
                                        <p:cTn id="70" dur="1000"/>
                                        <p:tgtEl>
                                          <p:spTgt spid="5"/>
                                        </p:tgtEl>
                                      </p:cBhvr>
                                    </p:animEffect>
                                    <p:anim calcmode="lin" valueType="num">
                                      <p:cBhvr>
                                        <p:cTn id="71" dur="1000" fill="hold"/>
                                        <p:tgtEl>
                                          <p:spTgt spid="5"/>
                                        </p:tgtEl>
                                        <p:attrNameLst>
                                          <p:attrName>ppt_x</p:attrName>
                                        </p:attrNameLst>
                                      </p:cBhvr>
                                      <p:tavLst>
                                        <p:tav tm="0">
                                          <p:val>
                                            <p:strVal val="#ppt_x"/>
                                          </p:val>
                                        </p:tav>
                                        <p:tav tm="100000">
                                          <p:val>
                                            <p:strVal val="#ppt_x"/>
                                          </p:val>
                                        </p:tav>
                                      </p:tavLst>
                                    </p:anim>
                                    <p:anim calcmode="lin" valueType="num">
                                      <p:cBhvr>
                                        <p:cTn id="7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67"/>
                                        </p:tgtEl>
                                        <p:attrNameLst>
                                          <p:attrName>style.visibility</p:attrName>
                                        </p:attrNameLst>
                                      </p:cBhvr>
                                      <p:to>
                                        <p:strVal val="visible"/>
                                      </p:to>
                                    </p:set>
                                    <p:animEffect transition="in" filter="fade">
                                      <p:cBhvr>
                                        <p:cTn id="77" dur="1000"/>
                                        <p:tgtEl>
                                          <p:spTgt spid="67"/>
                                        </p:tgtEl>
                                      </p:cBhvr>
                                    </p:animEffect>
                                    <p:anim calcmode="lin" valueType="num">
                                      <p:cBhvr>
                                        <p:cTn id="78" dur="1000" fill="hold"/>
                                        <p:tgtEl>
                                          <p:spTgt spid="67"/>
                                        </p:tgtEl>
                                        <p:attrNameLst>
                                          <p:attrName>ppt_x</p:attrName>
                                        </p:attrNameLst>
                                      </p:cBhvr>
                                      <p:tavLst>
                                        <p:tav tm="0">
                                          <p:val>
                                            <p:strVal val="#ppt_x"/>
                                          </p:val>
                                        </p:tav>
                                        <p:tav tm="100000">
                                          <p:val>
                                            <p:strVal val="#ppt_x"/>
                                          </p:val>
                                        </p:tav>
                                      </p:tavLst>
                                    </p:anim>
                                    <p:anim calcmode="lin" valueType="num">
                                      <p:cBhvr>
                                        <p:cTn id="7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2" presetClass="entr" presetSubtype="0" fill="hold" nodeType="clickEffect">
                                  <p:stCondLst>
                                    <p:cond delay="0"/>
                                  </p:stCondLst>
                                  <p:childTnLst>
                                    <p:set>
                                      <p:cBhvr>
                                        <p:cTn id="83" dur="1" fill="hold">
                                          <p:stCondLst>
                                            <p:cond delay="0"/>
                                          </p:stCondLst>
                                        </p:cTn>
                                        <p:tgtEl>
                                          <p:spTgt spid="10"/>
                                        </p:tgtEl>
                                        <p:attrNameLst>
                                          <p:attrName>style.visibility</p:attrName>
                                        </p:attrNameLst>
                                      </p:cBhvr>
                                      <p:to>
                                        <p:strVal val="visible"/>
                                      </p:to>
                                    </p:set>
                                    <p:animEffect transition="in" filter="fade">
                                      <p:cBhvr>
                                        <p:cTn id="84" dur="1000"/>
                                        <p:tgtEl>
                                          <p:spTgt spid="10"/>
                                        </p:tgtEl>
                                      </p:cBhvr>
                                    </p:animEffect>
                                    <p:anim calcmode="lin" valueType="num">
                                      <p:cBhvr>
                                        <p:cTn id="85" dur="1000" fill="hold"/>
                                        <p:tgtEl>
                                          <p:spTgt spid="10"/>
                                        </p:tgtEl>
                                        <p:attrNameLst>
                                          <p:attrName>ppt_x</p:attrName>
                                        </p:attrNameLst>
                                      </p:cBhvr>
                                      <p:tavLst>
                                        <p:tav tm="0">
                                          <p:val>
                                            <p:strVal val="#ppt_x"/>
                                          </p:val>
                                        </p:tav>
                                        <p:tav tm="100000">
                                          <p:val>
                                            <p:strVal val="#ppt_x"/>
                                          </p:val>
                                        </p:tav>
                                      </p:tavLst>
                                    </p:anim>
                                    <p:anim calcmode="lin" valueType="num">
                                      <p:cBhvr>
                                        <p:cTn id="8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74"/>
                                        </p:tgtEl>
                                        <p:attrNameLst>
                                          <p:attrName>style.visibility</p:attrName>
                                        </p:attrNameLst>
                                      </p:cBhvr>
                                      <p:to>
                                        <p:strVal val="visible"/>
                                      </p:to>
                                    </p:set>
                                    <p:animEffect transition="in" filter="fade">
                                      <p:cBhvr>
                                        <p:cTn id="91" dur="1000"/>
                                        <p:tgtEl>
                                          <p:spTgt spid="74"/>
                                        </p:tgtEl>
                                      </p:cBhvr>
                                    </p:animEffect>
                                    <p:anim calcmode="lin" valueType="num">
                                      <p:cBhvr>
                                        <p:cTn id="92" dur="1000" fill="hold"/>
                                        <p:tgtEl>
                                          <p:spTgt spid="74"/>
                                        </p:tgtEl>
                                        <p:attrNameLst>
                                          <p:attrName>ppt_x</p:attrName>
                                        </p:attrNameLst>
                                      </p:cBhvr>
                                      <p:tavLst>
                                        <p:tav tm="0">
                                          <p:val>
                                            <p:strVal val="#ppt_x"/>
                                          </p:val>
                                        </p:tav>
                                        <p:tav tm="100000">
                                          <p:val>
                                            <p:strVal val="#ppt_x"/>
                                          </p:val>
                                        </p:tav>
                                      </p:tavLst>
                                    </p:anim>
                                    <p:anim calcmode="lin" valueType="num">
                                      <p:cBhvr>
                                        <p:cTn id="93"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42" presetClass="entr" presetSubtype="0" fill="hold" nodeType="clickEffect">
                                  <p:stCondLst>
                                    <p:cond delay="0"/>
                                  </p:stCondLst>
                                  <p:childTnLst>
                                    <p:set>
                                      <p:cBhvr>
                                        <p:cTn id="97" dur="1" fill="hold">
                                          <p:stCondLst>
                                            <p:cond delay="0"/>
                                          </p:stCondLst>
                                        </p:cTn>
                                        <p:tgtEl>
                                          <p:spTgt spid="8"/>
                                        </p:tgtEl>
                                        <p:attrNameLst>
                                          <p:attrName>style.visibility</p:attrName>
                                        </p:attrNameLst>
                                      </p:cBhvr>
                                      <p:to>
                                        <p:strVal val="visible"/>
                                      </p:to>
                                    </p:set>
                                    <p:animEffect transition="in" filter="fade">
                                      <p:cBhvr>
                                        <p:cTn id="98" dur="1000"/>
                                        <p:tgtEl>
                                          <p:spTgt spid="8"/>
                                        </p:tgtEl>
                                      </p:cBhvr>
                                    </p:animEffect>
                                    <p:anim calcmode="lin" valueType="num">
                                      <p:cBhvr>
                                        <p:cTn id="99" dur="1000" fill="hold"/>
                                        <p:tgtEl>
                                          <p:spTgt spid="8"/>
                                        </p:tgtEl>
                                        <p:attrNameLst>
                                          <p:attrName>ppt_x</p:attrName>
                                        </p:attrNameLst>
                                      </p:cBhvr>
                                      <p:tavLst>
                                        <p:tav tm="0">
                                          <p:val>
                                            <p:strVal val="#ppt_x"/>
                                          </p:val>
                                        </p:tav>
                                        <p:tav tm="100000">
                                          <p:val>
                                            <p:strVal val="#ppt_x"/>
                                          </p:val>
                                        </p:tav>
                                      </p:tavLst>
                                    </p:anim>
                                    <p:anim calcmode="lin" valueType="num">
                                      <p:cBhvr>
                                        <p:cTn id="10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2" presetClass="entr" presetSubtype="0" fill="hold" nodeType="clickEffect">
                                  <p:stCondLst>
                                    <p:cond delay="0"/>
                                  </p:stCondLst>
                                  <p:childTnLst>
                                    <p:set>
                                      <p:cBhvr>
                                        <p:cTn id="104" dur="1" fill="hold">
                                          <p:stCondLst>
                                            <p:cond delay="0"/>
                                          </p:stCondLst>
                                        </p:cTn>
                                        <p:tgtEl>
                                          <p:spTgt spid="9"/>
                                        </p:tgtEl>
                                        <p:attrNameLst>
                                          <p:attrName>style.visibility</p:attrName>
                                        </p:attrNameLst>
                                      </p:cBhvr>
                                      <p:to>
                                        <p:strVal val="visible"/>
                                      </p:to>
                                    </p:set>
                                    <p:animEffect transition="in" filter="fade">
                                      <p:cBhvr>
                                        <p:cTn id="105" dur="1000"/>
                                        <p:tgtEl>
                                          <p:spTgt spid="9"/>
                                        </p:tgtEl>
                                      </p:cBhvr>
                                    </p:animEffect>
                                    <p:anim calcmode="lin" valueType="num">
                                      <p:cBhvr>
                                        <p:cTn id="106" dur="1000" fill="hold"/>
                                        <p:tgtEl>
                                          <p:spTgt spid="9"/>
                                        </p:tgtEl>
                                        <p:attrNameLst>
                                          <p:attrName>ppt_x</p:attrName>
                                        </p:attrNameLst>
                                      </p:cBhvr>
                                      <p:tavLst>
                                        <p:tav tm="0">
                                          <p:val>
                                            <p:strVal val="#ppt_x"/>
                                          </p:val>
                                        </p:tav>
                                        <p:tav tm="100000">
                                          <p:val>
                                            <p:strVal val="#ppt_x"/>
                                          </p:val>
                                        </p:tav>
                                      </p:tavLst>
                                    </p:anim>
                                    <p:anim calcmode="lin" valueType="num">
                                      <p:cBhvr>
                                        <p:cTn id="10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fade">
                                      <p:cBhvr>
                                        <p:cTn id="112" dur="1000"/>
                                        <p:tgtEl>
                                          <p:spTgt spid="75"/>
                                        </p:tgtEl>
                                      </p:cBhvr>
                                    </p:animEffect>
                                    <p:anim calcmode="lin" valueType="num">
                                      <p:cBhvr>
                                        <p:cTn id="113" dur="1000" fill="hold"/>
                                        <p:tgtEl>
                                          <p:spTgt spid="75"/>
                                        </p:tgtEl>
                                        <p:attrNameLst>
                                          <p:attrName>ppt_x</p:attrName>
                                        </p:attrNameLst>
                                      </p:cBhvr>
                                      <p:tavLst>
                                        <p:tav tm="0">
                                          <p:val>
                                            <p:strVal val="#ppt_x"/>
                                          </p:val>
                                        </p:tav>
                                        <p:tav tm="100000">
                                          <p:val>
                                            <p:strVal val="#ppt_x"/>
                                          </p:val>
                                        </p:tav>
                                      </p:tavLst>
                                    </p:anim>
                                    <p:anim calcmode="lin" valueType="num">
                                      <p:cBhvr>
                                        <p:cTn id="114"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entr" presetSubtype="0" fill="hold" nodeType="clickEffect">
                                  <p:stCondLst>
                                    <p:cond delay="0"/>
                                  </p:stCondLst>
                                  <p:childTnLst>
                                    <p:set>
                                      <p:cBhvr>
                                        <p:cTn id="118" dur="1" fill="hold">
                                          <p:stCondLst>
                                            <p:cond delay="0"/>
                                          </p:stCondLst>
                                        </p:cTn>
                                        <p:tgtEl>
                                          <p:spTgt spid="55"/>
                                        </p:tgtEl>
                                        <p:attrNameLst>
                                          <p:attrName>style.visibility</p:attrName>
                                        </p:attrNameLst>
                                      </p:cBhvr>
                                      <p:to>
                                        <p:strVal val="visible"/>
                                      </p:to>
                                    </p:set>
                                    <p:animEffect transition="in" filter="fade">
                                      <p:cBhvr>
                                        <p:cTn id="119" dur="1000"/>
                                        <p:tgtEl>
                                          <p:spTgt spid="55"/>
                                        </p:tgtEl>
                                      </p:cBhvr>
                                    </p:animEffect>
                                    <p:anim calcmode="lin" valueType="num">
                                      <p:cBhvr>
                                        <p:cTn id="120" dur="1000" fill="hold"/>
                                        <p:tgtEl>
                                          <p:spTgt spid="55"/>
                                        </p:tgtEl>
                                        <p:attrNameLst>
                                          <p:attrName>ppt_x</p:attrName>
                                        </p:attrNameLst>
                                      </p:cBhvr>
                                      <p:tavLst>
                                        <p:tav tm="0">
                                          <p:val>
                                            <p:strVal val="#ppt_x"/>
                                          </p:val>
                                        </p:tav>
                                        <p:tav tm="100000">
                                          <p:val>
                                            <p:strVal val="#ppt_x"/>
                                          </p:val>
                                        </p:tav>
                                      </p:tavLst>
                                    </p:anim>
                                    <p:anim calcmode="lin" valueType="num">
                                      <p:cBhvr>
                                        <p:cTn id="12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76"/>
                                        </p:tgtEl>
                                        <p:attrNameLst>
                                          <p:attrName>style.visibility</p:attrName>
                                        </p:attrNameLst>
                                      </p:cBhvr>
                                      <p:to>
                                        <p:strVal val="visible"/>
                                      </p:to>
                                    </p:set>
                                    <p:animEffect transition="in" filter="fade">
                                      <p:cBhvr>
                                        <p:cTn id="126" dur="1000"/>
                                        <p:tgtEl>
                                          <p:spTgt spid="76"/>
                                        </p:tgtEl>
                                      </p:cBhvr>
                                    </p:animEffect>
                                    <p:anim calcmode="lin" valueType="num">
                                      <p:cBhvr>
                                        <p:cTn id="127" dur="1000" fill="hold"/>
                                        <p:tgtEl>
                                          <p:spTgt spid="76"/>
                                        </p:tgtEl>
                                        <p:attrNameLst>
                                          <p:attrName>ppt_x</p:attrName>
                                        </p:attrNameLst>
                                      </p:cBhvr>
                                      <p:tavLst>
                                        <p:tav tm="0">
                                          <p:val>
                                            <p:strVal val="#ppt_x"/>
                                          </p:val>
                                        </p:tav>
                                        <p:tav tm="100000">
                                          <p:val>
                                            <p:strVal val="#ppt_x"/>
                                          </p:val>
                                        </p:tav>
                                      </p:tavLst>
                                    </p:anim>
                                    <p:anim calcmode="lin" valueType="num">
                                      <p:cBhvr>
                                        <p:cTn id="128"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42" presetClass="entr" presetSubtype="0" fill="hold" nodeType="clickEffect">
                                  <p:stCondLst>
                                    <p:cond delay="0"/>
                                  </p:stCondLst>
                                  <p:childTnLst>
                                    <p:set>
                                      <p:cBhvr>
                                        <p:cTn id="132" dur="1" fill="hold">
                                          <p:stCondLst>
                                            <p:cond delay="0"/>
                                          </p:stCondLst>
                                        </p:cTn>
                                        <p:tgtEl>
                                          <p:spTgt spid="58"/>
                                        </p:tgtEl>
                                        <p:attrNameLst>
                                          <p:attrName>style.visibility</p:attrName>
                                        </p:attrNameLst>
                                      </p:cBhvr>
                                      <p:to>
                                        <p:strVal val="visible"/>
                                      </p:to>
                                    </p:set>
                                    <p:animEffect transition="in" filter="fade">
                                      <p:cBhvr>
                                        <p:cTn id="133" dur="1000"/>
                                        <p:tgtEl>
                                          <p:spTgt spid="58"/>
                                        </p:tgtEl>
                                      </p:cBhvr>
                                    </p:animEffect>
                                    <p:anim calcmode="lin" valueType="num">
                                      <p:cBhvr>
                                        <p:cTn id="134" dur="1000" fill="hold"/>
                                        <p:tgtEl>
                                          <p:spTgt spid="58"/>
                                        </p:tgtEl>
                                        <p:attrNameLst>
                                          <p:attrName>ppt_x</p:attrName>
                                        </p:attrNameLst>
                                      </p:cBhvr>
                                      <p:tavLst>
                                        <p:tav tm="0">
                                          <p:val>
                                            <p:strVal val="#ppt_x"/>
                                          </p:val>
                                        </p:tav>
                                        <p:tav tm="100000">
                                          <p:val>
                                            <p:strVal val="#ppt_x"/>
                                          </p:val>
                                        </p:tav>
                                      </p:tavLst>
                                    </p:anim>
                                    <p:anim calcmode="lin" valueType="num">
                                      <p:cBhvr>
                                        <p:cTn id="13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136" fill="hold" nodeType="clickPar">
                      <p:stCondLst>
                        <p:cond delay="indefinite"/>
                      </p:stCondLst>
                      <p:childTnLst>
                        <p:par>
                          <p:cTn id="137" fill="hold" nodeType="withGroup">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77"/>
                                        </p:tgtEl>
                                        <p:attrNameLst>
                                          <p:attrName>style.visibility</p:attrName>
                                        </p:attrNameLst>
                                      </p:cBhvr>
                                      <p:to>
                                        <p:strVal val="visible"/>
                                      </p:to>
                                    </p:set>
                                    <p:animEffect transition="in" filter="fade">
                                      <p:cBhvr>
                                        <p:cTn id="140" dur="1000"/>
                                        <p:tgtEl>
                                          <p:spTgt spid="77"/>
                                        </p:tgtEl>
                                      </p:cBhvr>
                                    </p:animEffect>
                                    <p:anim calcmode="lin" valueType="num">
                                      <p:cBhvr>
                                        <p:cTn id="141" dur="1000" fill="hold"/>
                                        <p:tgtEl>
                                          <p:spTgt spid="77"/>
                                        </p:tgtEl>
                                        <p:attrNameLst>
                                          <p:attrName>ppt_x</p:attrName>
                                        </p:attrNameLst>
                                      </p:cBhvr>
                                      <p:tavLst>
                                        <p:tav tm="0">
                                          <p:val>
                                            <p:strVal val="#ppt_x"/>
                                          </p:val>
                                        </p:tav>
                                        <p:tav tm="100000">
                                          <p:val>
                                            <p:strVal val="#ppt_x"/>
                                          </p:val>
                                        </p:tav>
                                      </p:tavLst>
                                    </p:anim>
                                    <p:anim calcmode="lin" valueType="num">
                                      <p:cBhvr>
                                        <p:cTn id="142"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42" presetClass="entr" presetSubtype="0" fill="hold" nodeType="clickEffect">
                                  <p:stCondLst>
                                    <p:cond delay="0"/>
                                  </p:stCondLst>
                                  <p:childTnLst>
                                    <p:set>
                                      <p:cBhvr>
                                        <p:cTn id="146" dur="1" fill="hold">
                                          <p:stCondLst>
                                            <p:cond delay="0"/>
                                          </p:stCondLst>
                                        </p:cTn>
                                        <p:tgtEl>
                                          <p:spTgt spid="71"/>
                                        </p:tgtEl>
                                        <p:attrNameLst>
                                          <p:attrName>style.visibility</p:attrName>
                                        </p:attrNameLst>
                                      </p:cBhvr>
                                      <p:to>
                                        <p:strVal val="visible"/>
                                      </p:to>
                                    </p:set>
                                    <p:animEffect transition="in" filter="fade">
                                      <p:cBhvr>
                                        <p:cTn id="147" dur="1000"/>
                                        <p:tgtEl>
                                          <p:spTgt spid="71"/>
                                        </p:tgtEl>
                                      </p:cBhvr>
                                    </p:animEffect>
                                    <p:anim calcmode="lin" valueType="num">
                                      <p:cBhvr>
                                        <p:cTn id="148" dur="1000" fill="hold"/>
                                        <p:tgtEl>
                                          <p:spTgt spid="71"/>
                                        </p:tgtEl>
                                        <p:attrNameLst>
                                          <p:attrName>ppt_x</p:attrName>
                                        </p:attrNameLst>
                                      </p:cBhvr>
                                      <p:tavLst>
                                        <p:tav tm="0">
                                          <p:val>
                                            <p:strVal val="#ppt_x"/>
                                          </p:val>
                                        </p:tav>
                                        <p:tav tm="100000">
                                          <p:val>
                                            <p:strVal val="#ppt_x"/>
                                          </p:val>
                                        </p:tav>
                                      </p:tavLst>
                                    </p:anim>
                                    <p:anim calcmode="lin" valueType="num">
                                      <p:cBhvr>
                                        <p:cTn id="149"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61" grpId="0" animBg="1"/>
      <p:bldP spid="67" grpId="0" animBg="1"/>
      <p:bldP spid="54" grpId="0" animBg="1"/>
      <p:bldP spid="74" grpId="0" animBg="1"/>
      <p:bldP spid="75" grpId="0" animBg="1"/>
      <p:bldP spid="76" grpId="0" animBg="1"/>
      <p:bldP spid="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灯片编号占位符 3"/>
          <p:cNvSpPr>
            <a:spLocks noGrp="1" noChangeArrowheads="1"/>
          </p:cNvSpPr>
          <p:nvPr>
            <p:ph type="sldNum" sz="quarter" idx="12"/>
          </p:nvPr>
        </p:nvSpPr>
        <p:spPr>
          <a:noFill/>
          <a:ln>
            <a:miter lim="800000"/>
            <a:headEnd/>
            <a:tailEnd/>
          </a:ln>
        </p:spPr>
        <p:txBody>
          <a:bodyPr/>
          <a:lstStyle/>
          <a:p>
            <a:r>
              <a:rPr lang="en-US" altLang="zh-CN"/>
              <a:t>2</a:t>
            </a:r>
          </a:p>
        </p:txBody>
      </p:sp>
      <p:sp>
        <p:nvSpPr>
          <p:cNvPr id="6" name="文本框 5"/>
          <p:cNvSpPr txBox="1"/>
          <p:nvPr/>
        </p:nvSpPr>
        <p:spPr>
          <a:xfrm>
            <a:off x="323850" y="1339850"/>
            <a:ext cx="8569325" cy="5354638"/>
          </a:xfrm>
          <a:prstGeom prst="rect">
            <a:avLst/>
          </a:prstGeom>
          <a:noFill/>
        </p:spPr>
        <p:txBody>
          <a:bodyPr>
            <a:spAutoFit/>
          </a:bodyPr>
          <a:lstStyle/>
          <a:p>
            <a:pPr marL="342900" indent="-342900" eaLnBrk="1" hangingPunct="1">
              <a:lnSpc>
                <a:spcPct val="120000"/>
              </a:lnSpc>
              <a:spcBef>
                <a:spcPct val="20000"/>
              </a:spcBef>
              <a:buClr>
                <a:srgbClr val="5B8CC1"/>
              </a:buClr>
              <a:buFont typeface="Wingdings" pitchFamily="2" charset="2"/>
              <a:buChar char="n"/>
              <a:defRPr/>
            </a:pPr>
            <a:r>
              <a:rPr lang="en-US" altLang="zh-CN" b="1" kern="0" dirty="0">
                <a:solidFill>
                  <a:schemeClr val="bg1"/>
                </a:solidFill>
                <a:latin typeface="Arial"/>
                <a:ea typeface="宋体" charset="-122"/>
              </a:rPr>
              <a:t>CET</a:t>
            </a:r>
            <a:r>
              <a:rPr lang="zh-CN" altLang="en-US" b="1" kern="0" dirty="0">
                <a:solidFill>
                  <a:schemeClr val="bg1"/>
                </a:solidFill>
                <a:latin typeface="Arial"/>
                <a:ea typeface="宋体" charset="-122"/>
              </a:rPr>
              <a:t>通行证账号只支持使用电子邮箱。在通行证管理网站注册通行证账号时：</a:t>
            </a:r>
            <a:endParaRPr lang="en-US" altLang="zh-CN"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chemeClr val="bg1"/>
                </a:solidFill>
                <a:latin typeface="Arial"/>
                <a:ea typeface="宋体" charset="-122"/>
              </a:rPr>
              <a:t>建议使用真实邮箱，以免忘记邮箱密码无法找回。</a:t>
            </a:r>
            <a:endParaRPr lang="en-US" altLang="zh-CN" sz="1600"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chemeClr val="bg1"/>
                </a:solidFill>
                <a:latin typeface="Arial"/>
                <a:ea typeface="宋体" charset="-122"/>
              </a:rPr>
              <a:t>注册后及时验证邮箱，以免输错邮箱。</a:t>
            </a:r>
            <a:endParaRPr lang="en-US" altLang="zh-CN" sz="1600"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rgbClr val="FF0000"/>
                </a:solidFill>
                <a:latin typeface="Arial"/>
                <a:ea typeface="宋体" charset="-122"/>
              </a:rPr>
              <a:t>账号密码要求：不能小于</a:t>
            </a:r>
            <a:r>
              <a:rPr lang="en-US" altLang="zh-CN" sz="1600" b="1" kern="0" dirty="0">
                <a:solidFill>
                  <a:srgbClr val="FF0000"/>
                </a:solidFill>
                <a:latin typeface="Arial"/>
                <a:ea typeface="宋体" charset="-122"/>
              </a:rPr>
              <a:t>8</a:t>
            </a:r>
            <a:r>
              <a:rPr lang="zh-CN" altLang="en-US" sz="1600" b="1" kern="0" dirty="0">
                <a:solidFill>
                  <a:srgbClr val="FF0000"/>
                </a:solidFill>
                <a:latin typeface="Arial"/>
                <a:ea typeface="宋体" charset="-122"/>
              </a:rPr>
              <a:t>位，且必须同时要包含字母、数字和特殊字符（</a:t>
            </a:r>
            <a:r>
              <a:rPr lang="en-US" altLang="zh-CN" sz="1600" b="1" kern="0" dirty="0">
                <a:solidFill>
                  <a:srgbClr val="FF0000"/>
                </a:solidFill>
                <a:latin typeface="Arial"/>
                <a:ea typeface="宋体" charset="-122"/>
              </a:rPr>
              <a:t>!@#$%^&amp;*_-</a:t>
            </a:r>
            <a:r>
              <a:rPr lang="zh-CN" altLang="en-US" sz="1600" b="1" kern="0" dirty="0">
                <a:solidFill>
                  <a:srgbClr val="FF0000"/>
                </a:solidFill>
                <a:latin typeface="Arial"/>
                <a:ea typeface="宋体" charset="-122"/>
              </a:rPr>
              <a:t>）</a:t>
            </a:r>
            <a:r>
              <a:rPr lang="en-US" altLang="zh-CN" sz="1600" b="1" kern="0" dirty="0">
                <a:solidFill>
                  <a:srgbClr val="FF0000"/>
                </a:solidFill>
                <a:latin typeface="Arial"/>
                <a:ea typeface="宋体" charset="-122"/>
              </a:rPr>
              <a:t>3</a:t>
            </a:r>
            <a:r>
              <a:rPr lang="zh-CN" altLang="en-US" sz="1600" b="1" kern="0" dirty="0">
                <a:solidFill>
                  <a:srgbClr val="FF0000"/>
                </a:solidFill>
                <a:latin typeface="Arial"/>
                <a:ea typeface="宋体" charset="-122"/>
              </a:rPr>
              <a:t>种字符</a:t>
            </a:r>
            <a:r>
              <a:rPr lang="zh-CN" altLang="en-US" sz="1600" b="1" kern="0" dirty="0">
                <a:solidFill>
                  <a:schemeClr val="bg1"/>
                </a:solidFill>
                <a:latin typeface="Arial"/>
                <a:ea typeface="宋体" charset="-122"/>
              </a:rPr>
              <a:t>。</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注册通行证账号建议用自己常用的邮箱，如果报名后忘记，可以通过首页的</a:t>
            </a:r>
            <a:r>
              <a:rPr lang="en-US" altLang="zh-CN" b="1" kern="0" dirty="0">
                <a:solidFill>
                  <a:schemeClr val="bg1"/>
                </a:solidFill>
                <a:latin typeface="Arial"/>
                <a:ea typeface="宋体" charset="-122"/>
              </a:rPr>
              <a:t>《</a:t>
            </a:r>
            <a:r>
              <a:rPr lang="zh-CN" altLang="en-US" b="1" kern="0" dirty="0">
                <a:solidFill>
                  <a:schemeClr val="bg1"/>
                </a:solidFill>
                <a:latin typeface="Arial"/>
                <a:ea typeface="宋体" charset="-122"/>
              </a:rPr>
              <a:t>找回已报名账号</a:t>
            </a:r>
            <a:r>
              <a:rPr lang="en-US" altLang="zh-CN" b="1" kern="0" dirty="0">
                <a:solidFill>
                  <a:schemeClr val="bg1"/>
                </a:solidFill>
                <a:latin typeface="Arial"/>
                <a:ea typeface="宋体" charset="-122"/>
              </a:rPr>
              <a:t>》</a:t>
            </a:r>
            <a:r>
              <a:rPr lang="zh-CN" altLang="en-US" b="1" kern="0" dirty="0">
                <a:solidFill>
                  <a:schemeClr val="bg1"/>
                </a:solidFill>
                <a:latin typeface="Arial"/>
                <a:ea typeface="宋体" charset="-122"/>
              </a:rPr>
              <a:t>找回。</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通行证账号可以在多个考次中使用；可以在考试中心下辖的同样使用通行证账号的其他考试（如</a:t>
            </a:r>
            <a:r>
              <a:rPr lang="en-US" altLang="zh-CN" b="1" kern="0" dirty="0">
                <a:solidFill>
                  <a:schemeClr val="bg1"/>
                </a:solidFill>
                <a:latin typeface="Arial"/>
                <a:ea typeface="宋体" charset="-122"/>
              </a:rPr>
              <a:t>NCRE</a:t>
            </a:r>
            <a:r>
              <a:rPr lang="zh-CN" altLang="en-US" b="1" kern="0" dirty="0">
                <a:solidFill>
                  <a:schemeClr val="bg1"/>
                </a:solidFill>
                <a:latin typeface="Arial"/>
                <a:ea typeface="宋体" charset="-122"/>
              </a:rPr>
              <a:t>、</a:t>
            </a:r>
            <a:r>
              <a:rPr lang="en-US" altLang="zh-CN" b="1" kern="0" dirty="0">
                <a:solidFill>
                  <a:schemeClr val="bg1"/>
                </a:solidFill>
                <a:latin typeface="Arial"/>
                <a:ea typeface="宋体" charset="-122"/>
              </a:rPr>
              <a:t>MHK</a:t>
            </a:r>
            <a:r>
              <a:rPr lang="zh-CN" altLang="en-US" b="1" kern="0" dirty="0">
                <a:solidFill>
                  <a:schemeClr val="bg1"/>
                </a:solidFill>
                <a:latin typeface="Arial"/>
                <a:ea typeface="宋体" charset="-122"/>
              </a:rPr>
              <a:t>等）中使用。</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en-US" altLang="zh-CN" b="1" kern="0" dirty="0">
                <a:solidFill>
                  <a:schemeClr val="bg1"/>
                </a:solidFill>
                <a:latin typeface="Arial"/>
                <a:ea typeface="宋体" charset="-122"/>
              </a:rPr>
              <a:t>CET</a:t>
            </a:r>
            <a:r>
              <a:rPr lang="zh-CN" altLang="en-US" b="1" kern="0" dirty="0">
                <a:solidFill>
                  <a:schemeClr val="bg1"/>
                </a:solidFill>
                <a:latin typeface="Arial"/>
                <a:ea typeface="宋体" charset="-122"/>
              </a:rPr>
              <a:t>笔试考试进行前的所有操作都在本系统进行，包括报名、缴费、打印准考证。</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请考生查看阅读首页的考试简介、考生须知、考试时间、报名流程、常见问题、特别提示、最新动态等信息。系统使用时有疑问可打右上角的客服电话咨询。</a:t>
            </a: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在网上报名开始前、接到学校可进行信息资格确认的通知后，及时登录系统进行信息资格确认和</a:t>
            </a:r>
            <a:r>
              <a:rPr lang="en-US" altLang="zh-CN" b="1" kern="0" dirty="0">
                <a:solidFill>
                  <a:schemeClr val="bg1"/>
                </a:solidFill>
                <a:latin typeface="Arial"/>
                <a:ea typeface="宋体" charset="-122"/>
              </a:rPr>
              <a:t>CET6</a:t>
            </a:r>
            <a:r>
              <a:rPr lang="zh-CN" altLang="en-US" b="1" kern="0" dirty="0">
                <a:solidFill>
                  <a:schemeClr val="bg1"/>
                </a:solidFill>
                <a:latin typeface="Arial"/>
                <a:ea typeface="宋体" charset="-122"/>
              </a:rPr>
              <a:t>报考资格复核申请。</a:t>
            </a:r>
            <a:endParaRPr lang="en-US" altLang="zh-CN" b="1" kern="0" dirty="0">
              <a:solidFill>
                <a:schemeClr val="bg1"/>
              </a:solidFill>
              <a:latin typeface="Arial"/>
              <a:ea typeface="宋体" charset="-122"/>
            </a:endParaRPr>
          </a:p>
        </p:txBody>
      </p:sp>
      <p:grpSp>
        <p:nvGrpSpPr>
          <p:cNvPr id="7172" name="Group 3"/>
          <p:cNvGrpSpPr>
            <a:grpSpLocks/>
          </p:cNvGrpSpPr>
          <p:nvPr/>
        </p:nvGrpSpPr>
        <p:grpSpPr bwMode="auto">
          <a:xfrm flipV="1">
            <a:off x="323850" y="933450"/>
            <a:ext cx="292100" cy="341313"/>
            <a:chOff x="0" y="0"/>
            <a:chExt cx="292996" cy="504056"/>
          </a:xfrm>
        </p:grpSpPr>
        <p:sp>
          <p:nvSpPr>
            <p:cNvPr id="7174" name="直接连接符 1068"/>
            <p:cNvSpPr>
              <a:spLocks noChangeShapeType="1"/>
            </p:cNvSpPr>
            <p:nvPr/>
          </p:nvSpPr>
          <p:spPr bwMode="auto">
            <a:xfrm>
              <a:off x="292995" y="0"/>
              <a:ext cx="1" cy="504056"/>
            </a:xfrm>
            <a:prstGeom prst="line">
              <a:avLst/>
            </a:prstGeom>
            <a:noFill/>
            <a:ln w="57150">
              <a:solidFill>
                <a:srgbClr val="00B0F0"/>
              </a:solidFill>
              <a:round/>
              <a:headEnd/>
              <a:tailEnd/>
            </a:ln>
          </p:spPr>
          <p:txBody>
            <a:bodyPr/>
            <a:lstStyle/>
            <a:p>
              <a:endParaRPr lang="zh-CN" altLang="en-US"/>
            </a:p>
          </p:txBody>
        </p:sp>
        <p:sp>
          <p:nvSpPr>
            <p:cNvPr id="7175" name="直接连接符 79"/>
            <p:cNvSpPr>
              <a:spLocks noChangeShapeType="1"/>
            </p:cNvSpPr>
            <p:nvPr/>
          </p:nvSpPr>
          <p:spPr bwMode="auto">
            <a:xfrm>
              <a:off x="139562" y="144016"/>
              <a:ext cx="1" cy="360040"/>
            </a:xfrm>
            <a:prstGeom prst="line">
              <a:avLst/>
            </a:prstGeom>
            <a:noFill/>
            <a:ln w="57150">
              <a:solidFill>
                <a:srgbClr val="FFC000"/>
              </a:solidFill>
              <a:round/>
              <a:headEnd/>
              <a:tailEnd/>
            </a:ln>
          </p:spPr>
          <p:txBody>
            <a:bodyPr/>
            <a:lstStyle/>
            <a:p>
              <a:endParaRPr lang="zh-CN" altLang="en-US"/>
            </a:p>
          </p:txBody>
        </p:sp>
        <p:sp>
          <p:nvSpPr>
            <p:cNvPr id="7176" name="直接连接符 84"/>
            <p:cNvSpPr>
              <a:spLocks noChangeShapeType="1"/>
            </p:cNvSpPr>
            <p:nvPr/>
          </p:nvSpPr>
          <p:spPr bwMode="auto">
            <a:xfrm>
              <a:off x="0" y="324036"/>
              <a:ext cx="1" cy="180020"/>
            </a:xfrm>
            <a:prstGeom prst="line">
              <a:avLst/>
            </a:prstGeom>
            <a:noFill/>
            <a:ln w="57150">
              <a:solidFill>
                <a:srgbClr val="92D050"/>
              </a:solidFill>
              <a:round/>
              <a:headEnd/>
              <a:tailEnd/>
            </a:ln>
          </p:spPr>
          <p:txBody>
            <a:bodyPr/>
            <a:lstStyle/>
            <a:p>
              <a:endParaRPr lang="zh-CN" altLang="en-US"/>
            </a:p>
          </p:txBody>
        </p:sp>
      </p:grpSp>
      <p:sp>
        <p:nvSpPr>
          <p:cNvPr id="7173" name="文本框 3"/>
          <p:cNvSpPr txBox="1">
            <a:spLocks noChangeArrowheads="1"/>
          </p:cNvSpPr>
          <p:nvPr/>
        </p:nvSpPr>
        <p:spPr bwMode="auto">
          <a:xfrm>
            <a:off x="755650" y="831850"/>
            <a:ext cx="4303713" cy="461963"/>
          </a:xfrm>
          <a:prstGeom prst="rect">
            <a:avLst/>
          </a:prstGeom>
          <a:noFill/>
          <a:ln w="9525">
            <a:noFill/>
            <a:miter lim="800000"/>
            <a:headEnd/>
            <a:tailEnd/>
          </a:ln>
        </p:spPr>
        <p:txBody>
          <a:bodyPr wrap="none">
            <a:spAutoFit/>
          </a:bodyPr>
          <a:lstStyle/>
          <a:p>
            <a:pPr eaLnBrk="1" hangingPunct="1"/>
            <a:r>
              <a:rPr lang="en-US" altLang="zh-CN" sz="2400" b="1">
                <a:solidFill>
                  <a:schemeClr val="bg1"/>
                </a:solidFill>
                <a:latin typeface="微软雅黑" pitchFamily="34" charset="-122"/>
                <a:ea typeface="微软雅黑" pitchFamily="34" charset="-122"/>
              </a:rPr>
              <a:t>2.</a:t>
            </a:r>
            <a:r>
              <a:rPr lang="zh-CN" altLang="en-US" sz="2400" b="1">
                <a:solidFill>
                  <a:schemeClr val="bg1"/>
                </a:solidFill>
                <a:latin typeface="微软雅黑" pitchFamily="34" charset="-122"/>
                <a:ea typeface="微软雅黑" pitchFamily="34" charset="-122"/>
              </a:rPr>
              <a:t>考生系统使用注意事项</a:t>
            </a:r>
            <a:r>
              <a:rPr lang="en-US" altLang="zh-CN" sz="2400" b="1">
                <a:solidFill>
                  <a:schemeClr val="bg1"/>
                </a:solidFill>
                <a:latin typeface="微软雅黑" pitchFamily="34" charset="-122"/>
                <a:ea typeface="微软雅黑" pitchFamily="34" charset="-122"/>
              </a:rPr>
              <a:t>(1/3)</a:t>
            </a:r>
            <a:endParaRPr lang="zh-CN" altLang="en-US" sz="2400" b="1">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灯片编号占位符 3"/>
          <p:cNvSpPr>
            <a:spLocks noGrp="1" noChangeArrowheads="1"/>
          </p:cNvSpPr>
          <p:nvPr>
            <p:ph type="sldNum" sz="quarter" idx="12"/>
          </p:nvPr>
        </p:nvSpPr>
        <p:spPr>
          <a:noFill/>
          <a:ln>
            <a:miter lim="800000"/>
            <a:headEnd/>
            <a:tailEnd/>
          </a:ln>
        </p:spPr>
        <p:txBody>
          <a:bodyPr/>
          <a:lstStyle/>
          <a:p>
            <a:r>
              <a:rPr lang="en-US" altLang="zh-CN"/>
              <a:t>3</a:t>
            </a:r>
          </a:p>
        </p:txBody>
      </p:sp>
      <p:sp>
        <p:nvSpPr>
          <p:cNvPr id="6" name="文本框 5"/>
          <p:cNvSpPr txBox="1"/>
          <p:nvPr/>
        </p:nvSpPr>
        <p:spPr>
          <a:xfrm>
            <a:off x="323850" y="1339850"/>
            <a:ext cx="8512175" cy="5557838"/>
          </a:xfrm>
          <a:prstGeom prst="rect">
            <a:avLst/>
          </a:prstGeom>
          <a:noFill/>
        </p:spPr>
        <p:txBody>
          <a:bodyPr>
            <a:spAutoFit/>
          </a:bodyPr>
          <a:lstStyle/>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在网上报名开始前，考生只可以查询查看学籍和资格信息、进行</a:t>
            </a:r>
            <a:r>
              <a:rPr lang="en-US" altLang="zh-CN" b="1" kern="0" dirty="0">
                <a:solidFill>
                  <a:schemeClr val="bg1"/>
                </a:solidFill>
                <a:latin typeface="Arial"/>
                <a:ea typeface="宋体" charset="-122"/>
              </a:rPr>
              <a:t>CET6</a:t>
            </a:r>
            <a:r>
              <a:rPr lang="zh-CN" altLang="en-US" b="1" kern="0" dirty="0">
                <a:solidFill>
                  <a:schemeClr val="bg1"/>
                </a:solidFill>
                <a:latin typeface="Arial"/>
                <a:ea typeface="宋体" charset="-122"/>
              </a:rPr>
              <a:t>报考资格复核申请，无法进行报名信息保存。</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关于</a:t>
            </a:r>
            <a:r>
              <a:rPr lang="en-US" altLang="zh-CN" b="1" kern="0" dirty="0">
                <a:solidFill>
                  <a:schemeClr val="bg1"/>
                </a:solidFill>
                <a:latin typeface="Arial"/>
                <a:ea typeface="宋体" charset="-122"/>
              </a:rPr>
              <a:t>CET6</a:t>
            </a:r>
            <a:r>
              <a:rPr lang="zh-CN" altLang="en-US" b="1" kern="0" dirty="0">
                <a:solidFill>
                  <a:schemeClr val="bg1"/>
                </a:solidFill>
                <a:latin typeface="Arial"/>
                <a:ea typeface="宋体" charset="-122"/>
              </a:rPr>
              <a:t>资格复核申请：</a:t>
            </a:r>
            <a:endParaRPr lang="en-US" altLang="zh-CN"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chemeClr val="bg1"/>
                </a:solidFill>
                <a:latin typeface="Arial"/>
                <a:ea typeface="宋体" charset="-122"/>
              </a:rPr>
              <a:t>可以在</a:t>
            </a:r>
            <a:r>
              <a:rPr lang="en-US" altLang="zh-CN" sz="1600" b="1" kern="0" dirty="0">
                <a:solidFill>
                  <a:schemeClr val="bg1"/>
                </a:solidFill>
                <a:latin typeface="Arial"/>
                <a:ea typeface="宋体" charset="-122"/>
              </a:rPr>
              <a:t>《</a:t>
            </a:r>
            <a:r>
              <a:rPr lang="zh-CN" altLang="en-US" sz="1600" b="1" kern="0" dirty="0">
                <a:solidFill>
                  <a:schemeClr val="bg1"/>
                </a:solidFill>
                <a:latin typeface="Arial"/>
                <a:ea typeface="宋体" charset="-122"/>
              </a:rPr>
              <a:t>资格确认</a:t>
            </a:r>
            <a:r>
              <a:rPr lang="en-US" altLang="zh-CN" sz="1600" b="1" kern="0" dirty="0">
                <a:solidFill>
                  <a:schemeClr val="bg1"/>
                </a:solidFill>
                <a:latin typeface="Arial"/>
                <a:ea typeface="宋体" charset="-122"/>
              </a:rPr>
              <a:t>》</a:t>
            </a:r>
            <a:r>
              <a:rPr lang="zh-CN" altLang="en-US" sz="1600" b="1" kern="0" dirty="0">
                <a:solidFill>
                  <a:schemeClr val="bg1"/>
                </a:solidFill>
                <a:latin typeface="Arial"/>
                <a:ea typeface="宋体" charset="-122"/>
              </a:rPr>
              <a:t>页面申请，也可以在完成笔试报考后在</a:t>
            </a:r>
            <a:r>
              <a:rPr lang="en-US" altLang="zh-CN" sz="1600" b="1" kern="0" dirty="0">
                <a:solidFill>
                  <a:schemeClr val="bg1"/>
                </a:solidFill>
                <a:latin typeface="Arial"/>
                <a:ea typeface="宋体" charset="-122"/>
              </a:rPr>
              <a:t>《</a:t>
            </a:r>
            <a:r>
              <a:rPr lang="zh-CN" altLang="en-US" sz="1600" b="1" kern="0" dirty="0">
                <a:solidFill>
                  <a:schemeClr val="bg1"/>
                </a:solidFill>
                <a:latin typeface="Arial"/>
                <a:ea typeface="宋体" charset="-122"/>
              </a:rPr>
              <a:t>报名信息</a:t>
            </a:r>
            <a:r>
              <a:rPr lang="en-US" altLang="zh-CN" sz="1600" b="1" kern="0" dirty="0">
                <a:solidFill>
                  <a:schemeClr val="bg1"/>
                </a:solidFill>
                <a:latin typeface="Arial"/>
                <a:ea typeface="宋体" charset="-122"/>
              </a:rPr>
              <a:t>》</a:t>
            </a:r>
            <a:r>
              <a:rPr lang="zh-CN" altLang="en-US" sz="1600" b="1" kern="0" dirty="0">
                <a:solidFill>
                  <a:schemeClr val="bg1"/>
                </a:solidFill>
                <a:latin typeface="Arial"/>
                <a:ea typeface="宋体" charset="-122"/>
              </a:rPr>
              <a:t>页面申请。</a:t>
            </a:r>
            <a:endParaRPr lang="en-US" altLang="zh-CN" sz="1600"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chemeClr val="bg1"/>
                </a:solidFill>
                <a:latin typeface="Arial"/>
                <a:ea typeface="宋体" charset="-122"/>
              </a:rPr>
              <a:t>申请时需提供通过</a:t>
            </a:r>
            <a:r>
              <a:rPr lang="en-US" altLang="zh-CN" sz="1600" b="1" kern="0" dirty="0">
                <a:solidFill>
                  <a:schemeClr val="bg1"/>
                </a:solidFill>
                <a:latin typeface="Arial"/>
                <a:ea typeface="宋体" charset="-122"/>
              </a:rPr>
              <a:t>CET4</a:t>
            </a:r>
            <a:r>
              <a:rPr lang="zh-CN" altLang="en-US" sz="1600" b="1" kern="0" dirty="0">
                <a:solidFill>
                  <a:schemeClr val="bg1"/>
                </a:solidFill>
                <a:latin typeface="Arial"/>
                <a:ea typeface="宋体" charset="-122"/>
              </a:rPr>
              <a:t>的准考证号（成绩</a:t>
            </a:r>
            <a:r>
              <a:rPr lang="en-US" altLang="zh-CN" sz="1600" b="1" kern="0" dirty="0">
                <a:solidFill>
                  <a:schemeClr val="bg1"/>
                </a:solidFill>
                <a:latin typeface="Arial"/>
                <a:ea typeface="宋体" charset="-122"/>
              </a:rPr>
              <a:t>425</a:t>
            </a:r>
            <a:r>
              <a:rPr lang="zh-CN" altLang="en-US" sz="1600" b="1" kern="0" dirty="0">
                <a:solidFill>
                  <a:schemeClr val="bg1"/>
                </a:solidFill>
                <a:latin typeface="Arial"/>
                <a:ea typeface="宋体" charset="-122"/>
              </a:rPr>
              <a:t>分及以上）。</a:t>
            </a:r>
            <a:endParaRPr lang="en-US" altLang="zh-CN" sz="1600"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en-US" altLang="zh-CN" sz="1600" b="1" kern="0" dirty="0">
                <a:solidFill>
                  <a:schemeClr val="bg1"/>
                </a:solidFill>
                <a:latin typeface="Arial"/>
                <a:ea typeface="宋体" charset="-122"/>
              </a:rPr>
              <a:t>2005</a:t>
            </a:r>
            <a:r>
              <a:rPr lang="zh-CN" altLang="en-US" sz="1600" b="1" kern="0" dirty="0">
                <a:solidFill>
                  <a:schemeClr val="bg1"/>
                </a:solidFill>
                <a:latin typeface="Arial"/>
                <a:ea typeface="宋体" charset="-122"/>
              </a:rPr>
              <a:t>年之前通过</a:t>
            </a:r>
            <a:r>
              <a:rPr lang="en-US" altLang="zh-CN" sz="1600" b="1" kern="0" dirty="0">
                <a:solidFill>
                  <a:schemeClr val="bg1"/>
                </a:solidFill>
                <a:latin typeface="Arial"/>
                <a:ea typeface="宋体" charset="-122"/>
              </a:rPr>
              <a:t>CET4</a:t>
            </a:r>
            <a:r>
              <a:rPr lang="zh-CN" altLang="en-US" sz="1600" b="1" kern="0" dirty="0">
                <a:solidFill>
                  <a:schemeClr val="bg1"/>
                </a:solidFill>
                <a:latin typeface="Arial"/>
                <a:ea typeface="宋体" charset="-122"/>
              </a:rPr>
              <a:t>的考生需要联系学校老师，让学校老师代为申请复核。</a:t>
            </a:r>
            <a:endParaRPr lang="en-US" altLang="zh-CN" sz="1600"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chemeClr val="bg1"/>
                </a:solidFill>
                <a:latin typeface="Arial"/>
                <a:ea typeface="宋体" charset="-122"/>
              </a:rPr>
              <a:t>如果申请考生学籍库中的证件号与提供的准考证号对应的证件号一致，无论姓名是否一致，系统自动复核通过。</a:t>
            </a:r>
            <a:endParaRPr lang="en-US" altLang="zh-CN" sz="1600"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chemeClr val="bg1"/>
                </a:solidFill>
                <a:latin typeface="Arial"/>
                <a:ea typeface="宋体" charset="-122"/>
              </a:rPr>
              <a:t>如果申请考生学籍库中的证件号与提供的准考证号对应的证件号不一致，姓名一致，系统无法判定为同一个人，复核状态会变为“未复核”，需要考生根据学校相关规定，携带相关证明，到学校管理员处进行手动复核。</a:t>
            </a:r>
            <a:endParaRPr lang="en-US" altLang="zh-CN" sz="1600" b="1" kern="0" dirty="0">
              <a:solidFill>
                <a:schemeClr val="bg1"/>
              </a:solidFill>
              <a:latin typeface="Arial"/>
              <a:ea typeface="宋体" charset="-122"/>
            </a:endParaRPr>
          </a:p>
          <a:p>
            <a:pPr marL="800100" lvl="1" indent="-342900" eaLnBrk="1" hangingPunct="1">
              <a:lnSpc>
                <a:spcPct val="120000"/>
              </a:lnSpc>
              <a:spcBef>
                <a:spcPct val="20000"/>
              </a:spcBef>
              <a:buClr>
                <a:srgbClr val="5B8CC1"/>
              </a:buClr>
              <a:buFont typeface="Wingdings" pitchFamily="2" charset="2"/>
              <a:buChar char="n"/>
              <a:defRPr/>
            </a:pPr>
            <a:r>
              <a:rPr lang="zh-CN" altLang="en-US" sz="1600" b="1" kern="0" dirty="0">
                <a:solidFill>
                  <a:schemeClr val="bg1"/>
                </a:solidFill>
                <a:latin typeface="Arial"/>
                <a:ea typeface="宋体" charset="-122"/>
              </a:rPr>
              <a:t>如果申请考生学籍库中的证件号、姓名与提交的准考证号对应的证件号、姓名都不一致，则无法提交申请。</a:t>
            </a:r>
            <a:endParaRPr lang="en-US" altLang="zh-CN" sz="1600"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网上报名开始后考生可以保存报名信息、报考科目、缴费。</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报考科目时，需先报考笔试，才可以报考对应科目的口试。</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缴费时，需先成功支付笔试，才能支付对应科目的口试。</a:t>
            </a:r>
            <a:r>
              <a:rPr lang="en-US" altLang="zh-CN" b="1" kern="0" dirty="0">
                <a:solidFill>
                  <a:schemeClr val="bg1"/>
                </a:solidFill>
                <a:latin typeface="Arial"/>
                <a:ea typeface="宋体" charset="-122"/>
              </a:rPr>
              <a:t>	</a:t>
            </a:r>
          </a:p>
        </p:txBody>
      </p:sp>
      <p:grpSp>
        <p:nvGrpSpPr>
          <p:cNvPr id="9220" name="Group 3"/>
          <p:cNvGrpSpPr>
            <a:grpSpLocks/>
          </p:cNvGrpSpPr>
          <p:nvPr/>
        </p:nvGrpSpPr>
        <p:grpSpPr bwMode="auto">
          <a:xfrm flipV="1">
            <a:off x="323850" y="933450"/>
            <a:ext cx="292100" cy="341313"/>
            <a:chOff x="0" y="0"/>
            <a:chExt cx="292996" cy="504056"/>
          </a:xfrm>
        </p:grpSpPr>
        <p:sp>
          <p:nvSpPr>
            <p:cNvPr id="9222" name="直接连接符 1068"/>
            <p:cNvSpPr>
              <a:spLocks noChangeShapeType="1"/>
            </p:cNvSpPr>
            <p:nvPr/>
          </p:nvSpPr>
          <p:spPr bwMode="auto">
            <a:xfrm>
              <a:off x="292995" y="0"/>
              <a:ext cx="1" cy="504056"/>
            </a:xfrm>
            <a:prstGeom prst="line">
              <a:avLst/>
            </a:prstGeom>
            <a:noFill/>
            <a:ln w="57150">
              <a:solidFill>
                <a:srgbClr val="00B0F0"/>
              </a:solidFill>
              <a:round/>
              <a:headEnd/>
              <a:tailEnd/>
            </a:ln>
          </p:spPr>
          <p:txBody>
            <a:bodyPr/>
            <a:lstStyle/>
            <a:p>
              <a:endParaRPr lang="zh-CN" altLang="en-US"/>
            </a:p>
          </p:txBody>
        </p:sp>
        <p:sp>
          <p:nvSpPr>
            <p:cNvPr id="9223" name="直接连接符 79"/>
            <p:cNvSpPr>
              <a:spLocks noChangeShapeType="1"/>
            </p:cNvSpPr>
            <p:nvPr/>
          </p:nvSpPr>
          <p:spPr bwMode="auto">
            <a:xfrm>
              <a:off x="139562" y="144016"/>
              <a:ext cx="1" cy="360040"/>
            </a:xfrm>
            <a:prstGeom prst="line">
              <a:avLst/>
            </a:prstGeom>
            <a:noFill/>
            <a:ln w="57150">
              <a:solidFill>
                <a:srgbClr val="FFC000"/>
              </a:solidFill>
              <a:round/>
              <a:headEnd/>
              <a:tailEnd/>
            </a:ln>
          </p:spPr>
          <p:txBody>
            <a:bodyPr/>
            <a:lstStyle/>
            <a:p>
              <a:endParaRPr lang="zh-CN" altLang="en-US"/>
            </a:p>
          </p:txBody>
        </p:sp>
        <p:sp>
          <p:nvSpPr>
            <p:cNvPr id="9224" name="直接连接符 84"/>
            <p:cNvSpPr>
              <a:spLocks noChangeShapeType="1"/>
            </p:cNvSpPr>
            <p:nvPr/>
          </p:nvSpPr>
          <p:spPr bwMode="auto">
            <a:xfrm>
              <a:off x="0" y="324036"/>
              <a:ext cx="1" cy="180020"/>
            </a:xfrm>
            <a:prstGeom prst="line">
              <a:avLst/>
            </a:prstGeom>
            <a:noFill/>
            <a:ln w="57150">
              <a:solidFill>
                <a:srgbClr val="92D050"/>
              </a:solidFill>
              <a:round/>
              <a:headEnd/>
              <a:tailEnd/>
            </a:ln>
          </p:spPr>
          <p:txBody>
            <a:bodyPr/>
            <a:lstStyle/>
            <a:p>
              <a:endParaRPr lang="zh-CN" altLang="en-US"/>
            </a:p>
          </p:txBody>
        </p:sp>
      </p:grpSp>
      <p:sp>
        <p:nvSpPr>
          <p:cNvPr id="9221" name="文本框 3"/>
          <p:cNvSpPr txBox="1">
            <a:spLocks noChangeArrowheads="1"/>
          </p:cNvSpPr>
          <p:nvPr/>
        </p:nvSpPr>
        <p:spPr bwMode="auto">
          <a:xfrm>
            <a:off x="755650" y="831850"/>
            <a:ext cx="4303713" cy="461963"/>
          </a:xfrm>
          <a:prstGeom prst="rect">
            <a:avLst/>
          </a:prstGeom>
          <a:noFill/>
          <a:ln w="9525">
            <a:noFill/>
            <a:miter lim="800000"/>
            <a:headEnd/>
            <a:tailEnd/>
          </a:ln>
        </p:spPr>
        <p:txBody>
          <a:bodyPr wrap="none">
            <a:spAutoFit/>
          </a:bodyPr>
          <a:lstStyle/>
          <a:p>
            <a:pPr eaLnBrk="1" hangingPunct="1"/>
            <a:r>
              <a:rPr lang="en-US" altLang="zh-CN" sz="2400" b="1">
                <a:solidFill>
                  <a:schemeClr val="bg1"/>
                </a:solidFill>
                <a:latin typeface="微软雅黑" pitchFamily="34" charset="-122"/>
                <a:ea typeface="微软雅黑" pitchFamily="34" charset="-122"/>
              </a:rPr>
              <a:t>2.</a:t>
            </a:r>
            <a:r>
              <a:rPr lang="zh-CN" altLang="en-US" sz="2400" b="1">
                <a:solidFill>
                  <a:schemeClr val="bg1"/>
                </a:solidFill>
                <a:latin typeface="微软雅黑" pitchFamily="34" charset="-122"/>
                <a:ea typeface="微软雅黑" pitchFamily="34" charset="-122"/>
              </a:rPr>
              <a:t>考生系统使用注意事项</a:t>
            </a:r>
            <a:r>
              <a:rPr lang="en-US" altLang="zh-CN" sz="2400" b="1">
                <a:solidFill>
                  <a:schemeClr val="bg1"/>
                </a:solidFill>
                <a:latin typeface="微软雅黑" pitchFamily="34" charset="-122"/>
                <a:ea typeface="微软雅黑" pitchFamily="34" charset="-122"/>
              </a:rPr>
              <a:t>(2/3)</a:t>
            </a:r>
            <a:endParaRPr lang="zh-CN" altLang="en-US" sz="2400" b="1">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灯片编号占位符 3"/>
          <p:cNvSpPr>
            <a:spLocks noGrp="1" noChangeArrowheads="1"/>
          </p:cNvSpPr>
          <p:nvPr>
            <p:ph type="sldNum" sz="quarter" idx="12"/>
          </p:nvPr>
        </p:nvSpPr>
        <p:spPr>
          <a:noFill/>
          <a:ln>
            <a:miter lim="800000"/>
            <a:headEnd/>
            <a:tailEnd/>
          </a:ln>
        </p:spPr>
        <p:txBody>
          <a:bodyPr/>
          <a:lstStyle/>
          <a:p>
            <a:r>
              <a:rPr lang="en-US" altLang="zh-CN"/>
              <a:t>4</a:t>
            </a:r>
          </a:p>
        </p:txBody>
      </p:sp>
      <p:sp>
        <p:nvSpPr>
          <p:cNvPr id="6" name="文本框 5"/>
          <p:cNvSpPr txBox="1"/>
          <p:nvPr/>
        </p:nvSpPr>
        <p:spPr>
          <a:xfrm>
            <a:off x="323850" y="1339850"/>
            <a:ext cx="8512175" cy="5465763"/>
          </a:xfrm>
          <a:prstGeom prst="rect">
            <a:avLst/>
          </a:prstGeom>
          <a:noFill/>
        </p:spPr>
        <p:txBody>
          <a:bodyPr>
            <a:spAutoFit/>
          </a:bodyPr>
          <a:lstStyle/>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考生科目报名成功的唯一标识是：对应科目的支付状态为“已支付”。</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在网上报名时间内，报考未支付的科目可以随时修改；已支付的科目不可以修改，不可以取消。</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网上报名截止后，不可以新增和修改报考信息，但只要报考科目信息存在，则依然可以进行缴费，即无缴费截止时间。</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考生报考后未缴费科目，将在创建</a:t>
            </a:r>
            <a:r>
              <a:rPr lang="en-US" altLang="zh-CN" b="1" kern="0" dirty="0">
                <a:solidFill>
                  <a:schemeClr val="bg1"/>
                </a:solidFill>
                <a:latin typeface="Arial"/>
                <a:ea typeface="宋体" charset="-122"/>
              </a:rPr>
              <a:t>24</a:t>
            </a:r>
            <a:r>
              <a:rPr lang="zh-CN" altLang="en-US" b="1" kern="0" dirty="0">
                <a:solidFill>
                  <a:schemeClr val="bg1"/>
                </a:solidFill>
                <a:latin typeface="Arial"/>
                <a:ea typeface="宋体" charset="-122"/>
              </a:rPr>
              <a:t>小时后被系统自动删除；如果报考科目全部被删除，考生通过网上报名确认的报名信息也将在创建</a:t>
            </a:r>
            <a:r>
              <a:rPr lang="en-US" altLang="zh-CN" b="1" kern="0" dirty="0">
                <a:solidFill>
                  <a:schemeClr val="bg1"/>
                </a:solidFill>
                <a:latin typeface="Arial"/>
                <a:ea typeface="宋体" charset="-122"/>
              </a:rPr>
              <a:t>24</a:t>
            </a:r>
            <a:r>
              <a:rPr lang="zh-CN" altLang="en-US" b="1" kern="0" dirty="0">
                <a:solidFill>
                  <a:schemeClr val="bg1"/>
                </a:solidFill>
                <a:latin typeface="Arial"/>
                <a:ea typeface="宋体" charset="-122"/>
              </a:rPr>
              <a:t>小时后删除。只要在网上报名时间内，且存在容量，考生可以重新报考。</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缴费时，银行扣费成功，但系统显示科目支付状态为“未支付” ，不要重复缴费，可点击“更新”按钮更新支付状态。</a:t>
            </a:r>
            <a:endParaRPr lang="en-US" altLang="zh-CN" b="1" kern="0" dirty="0">
              <a:solidFill>
                <a:schemeClr val="bg1"/>
              </a:solidFill>
              <a:latin typeface="Arial"/>
              <a:ea typeface="宋体" charset="-122"/>
            </a:endParaRPr>
          </a:p>
          <a:p>
            <a:pPr marL="342900" indent="-342900" eaLnBrk="1" hangingPunct="1">
              <a:lnSpc>
                <a:spcPct val="120000"/>
              </a:lnSpc>
              <a:spcBef>
                <a:spcPct val="20000"/>
              </a:spcBef>
              <a:buClr>
                <a:srgbClr val="5B8CC1"/>
              </a:buClr>
              <a:buFont typeface="Wingdings" pitchFamily="2" charset="2"/>
              <a:buChar char="n"/>
              <a:defRPr/>
            </a:pPr>
            <a:r>
              <a:rPr lang="zh-CN" altLang="en-US" b="1" kern="0" dirty="0">
                <a:solidFill>
                  <a:schemeClr val="bg1"/>
                </a:solidFill>
                <a:latin typeface="Arial"/>
                <a:ea typeface="宋体" charset="-122"/>
              </a:rPr>
              <a:t>网上打印口试准考证、笔试准考证入口：</a:t>
            </a:r>
            <a:endParaRPr lang="en-US" altLang="zh-CN" b="1" kern="0" dirty="0">
              <a:solidFill>
                <a:schemeClr val="bg1"/>
              </a:solidFill>
              <a:latin typeface="Arial"/>
              <a:ea typeface="宋体" charset="-122"/>
            </a:endParaRPr>
          </a:p>
          <a:p>
            <a:pPr lvl="1" eaLnBrk="1" hangingPunct="1">
              <a:lnSpc>
                <a:spcPct val="120000"/>
              </a:lnSpc>
              <a:spcBef>
                <a:spcPct val="20000"/>
              </a:spcBef>
              <a:buClr>
                <a:srgbClr val="5B8CC1"/>
              </a:buClr>
              <a:defRPr/>
            </a:pPr>
            <a:r>
              <a:rPr lang="en-US" altLang="zh-CN" b="1" kern="0" dirty="0">
                <a:solidFill>
                  <a:schemeClr val="bg1"/>
                </a:solidFill>
                <a:latin typeface="Arial"/>
                <a:ea typeface="宋体" charset="-122"/>
              </a:rPr>
              <a:t>	1</a:t>
            </a:r>
            <a:r>
              <a:rPr lang="zh-CN" altLang="en-US" b="1" kern="0" dirty="0">
                <a:solidFill>
                  <a:schemeClr val="bg1"/>
                </a:solidFill>
                <a:latin typeface="Arial"/>
                <a:ea typeface="宋体" charset="-122"/>
              </a:rPr>
              <a:t>：登录账号和密码登录系统。如果忘记了通行证密码可以通过邮箱重置；                 </a:t>
            </a:r>
            <a:r>
              <a:rPr lang="en-US" altLang="zh-CN" b="1" kern="0" dirty="0">
                <a:solidFill>
                  <a:schemeClr val="bg1"/>
                </a:solidFill>
                <a:latin typeface="Arial"/>
                <a:ea typeface="宋体" charset="-122"/>
              </a:rPr>
              <a:t>	    </a:t>
            </a:r>
            <a:r>
              <a:rPr lang="zh-CN" altLang="en-US" b="1" kern="0" dirty="0">
                <a:solidFill>
                  <a:schemeClr val="bg1"/>
                </a:solidFill>
                <a:latin typeface="Arial"/>
                <a:ea typeface="宋体" charset="-122"/>
              </a:rPr>
              <a:t>如果忘记了通行证可以通过</a:t>
            </a:r>
            <a:r>
              <a:rPr lang="en-US" altLang="zh-CN" b="1" kern="0" dirty="0">
                <a:solidFill>
                  <a:schemeClr val="bg1"/>
                </a:solidFill>
                <a:latin typeface="Arial"/>
                <a:ea typeface="宋体" charset="-122"/>
              </a:rPr>
              <a:t>《</a:t>
            </a:r>
            <a:r>
              <a:rPr lang="zh-CN" altLang="en-US" b="1" kern="0" dirty="0">
                <a:solidFill>
                  <a:schemeClr val="bg1"/>
                </a:solidFill>
                <a:latin typeface="Arial"/>
                <a:ea typeface="宋体" charset="-122"/>
              </a:rPr>
              <a:t>找回已报名账号</a:t>
            </a:r>
            <a:r>
              <a:rPr lang="en-US" altLang="zh-CN" b="1" kern="0" dirty="0">
                <a:solidFill>
                  <a:schemeClr val="bg1"/>
                </a:solidFill>
                <a:latin typeface="Arial"/>
                <a:ea typeface="宋体" charset="-122"/>
              </a:rPr>
              <a:t>》</a:t>
            </a:r>
            <a:r>
              <a:rPr lang="zh-CN" altLang="en-US" b="1" kern="0" dirty="0">
                <a:solidFill>
                  <a:schemeClr val="bg1"/>
                </a:solidFill>
                <a:latin typeface="Arial"/>
                <a:ea typeface="宋体" charset="-122"/>
              </a:rPr>
              <a:t>找回，或通过打客服电  </a:t>
            </a:r>
            <a:r>
              <a:rPr lang="en-US" altLang="zh-CN" b="1" kern="0" dirty="0">
                <a:solidFill>
                  <a:schemeClr val="bg1"/>
                </a:solidFill>
                <a:latin typeface="Arial"/>
                <a:ea typeface="宋体" charset="-122"/>
              </a:rPr>
              <a:t>      	    </a:t>
            </a:r>
            <a:r>
              <a:rPr lang="zh-CN" altLang="en-US" b="1" kern="0" dirty="0">
                <a:solidFill>
                  <a:schemeClr val="bg1"/>
                </a:solidFill>
                <a:latin typeface="Arial"/>
                <a:ea typeface="宋体" charset="-122"/>
              </a:rPr>
              <a:t>话找回。</a:t>
            </a:r>
            <a:endParaRPr lang="en-US" altLang="zh-CN" b="1" kern="0" dirty="0">
              <a:solidFill>
                <a:schemeClr val="bg1"/>
              </a:solidFill>
              <a:latin typeface="Arial"/>
              <a:ea typeface="宋体" charset="-122"/>
            </a:endParaRPr>
          </a:p>
          <a:p>
            <a:pPr lvl="1" eaLnBrk="1" hangingPunct="1">
              <a:lnSpc>
                <a:spcPct val="120000"/>
              </a:lnSpc>
              <a:spcBef>
                <a:spcPct val="20000"/>
              </a:spcBef>
              <a:buClr>
                <a:srgbClr val="5B8CC1"/>
              </a:buClr>
              <a:defRPr/>
            </a:pPr>
            <a:r>
              <a:rPr lang="en-US" altLang="zh-CN" b="1" kern="0" dirty="0">
                <a:solidFill>
                  <a:schemeClr val="bg1"/>
                </a:solidFill>
                <a:latin typeface="Arial"/>
                <a:ea typeface="宋体" charset="-122"/>
              </a:rPr>
              <a:t>      2</a:t>
            </a:r>
            <a:r>
              <a:rPr lang="zh-CN" altLang="en-US" b="1" kern="0" dirty="0">
                <a:solidFill>
                  <a:schemeClr val="bg1"/>
                </a:solidFill>
                <a:latin typeface="Arial"/>
                <a:ea typeface="宋体" charset="-122"/>
              </a:rPr>
              <a:t>：快速打印准考证，需要输入姓名和证件号。</a:t>
            </a:r>
            <a:endParaRPr lang="en-US" altLang="zh-CN" b="1" kern="0" dirty="0">
              <a:solidFill>
                <a:schemeClr val="bg1"/>
              </a:solidFill>
              <a:latin typeface="Arial"/>
              <a:ea typeface="宋体" charset="-122"/>
            </a:endParaRPr>
          </a:p>
        </p:txBody>
      </p:sp>
      <p:grpSp>
        <p:nvGrpSpPr>
          <p:cNvPr id="11268" name="Group 3"/>
          <p:cNvGrpSpPr>
            <a:grpSpLocks/>
          </p:cNvGrpSpPr>
          <p:nvPr/>
        </p:nvGrpSpPr>
        <p:grpSpPr bwMode="auto">
          <a:xfrm flipV="1">
            <a:off x="323850" y="933450"/>
            <a:ext cx="292100" cy="341313"/>
            <a:chOff x="0" y="0"/>
            <a:chExt cx="292996" cy="504056"/>
          </a:xfrm>
        </p:grpSpPr>
        <p:sp>
          <p:nvSpPr>
            <p:cNvPr id="11270" name="直接连接符 1068"/>
            <p:cNvSpPr>
              <a:spLocks noChangeShapeType="1"/>
            </p:cNvSpPr>
            <p:nvPr/>
          </p:nvSpPr>
          <p:spPr bwMode="auto">
            <a:xfrm>
              <a:off x="292995" y="0"/>
              <a:ext cx="1" cy="504056"/>
            </a:xfrm>
            <a:prstGeom prst="line">
              <a:avLst/>
            </a:prstGeom>
            <a:noFill/>
            <a:ln w="57150">
              <a:solidFill>
                <a:srgbClr val="00B0F0"/>
              </a:solidFill>
              <a:round/>
              <a:headEnd/>
              <a:tailEnd/>
            </a:ln>
          </p:spPr>
          <p:txBody>
            <a:bodyPr/>
            <a:lstStyle/>
            <a:p>
              <a:endParaRPr lang="zh-CN" altLang="en-US"/>
            </a:p>
          </p:txBody>
        </p:sp>
        <p:sp>
          <p:nvSpPr>
            <p:cNvPr id="11271" name="直接连接符 79"/>
            <p:cNvSpPr>
              <a:spLocks noChangeShapeType="1"/>
            </p:cNvSpPr>
            <p:nvPr/>
          </p:nvSpPr>
          <p:spPr bwMode="auto">
            <a:xfrm>
              <a:off x="139562" y="144016"/>
              <a:ext cx="1" cy="360040"/>
            </a:xfrm>
            <a:prstGeom prst="line">
              <a:avLst/>
            </a:prstGeom>
            <a:noFill/>
            <a:ln w="57150">
              <a:solidFill>
                <a:srgbClr val="FFC000"/>
              </a:solidFill>
              <a:round/>
              <a:headEnd/>
              <a:tailEnd/>
            </a:ln>
          </p:spPr>
          <p:txBody>
            <a:bodyPr/>
            <a:lstStyle/>
            <a:p>
              <a:endParaRPr lang="zh-CN" altLang="en-US"/>
            </a:p>
          </p:txBody>
        </p:sp>
        <p:sp>
          <p:nvSpPr>
            <p:cNvPr id="11272" name="直接连接符 84"/>
            <p:cNvSpPr>
              <a:spLocks noChangeShapeType="1"/>
            </p:cNvSpPr>
            <p:nvPr/>
          </p:nvSpPr>
          <p:spPr bwMode="auto">
            <a:xfrm>
              <a:off x="0" y="324036"/>
              <a:ext cx="1" cy="180020"/>
            </a:xfrm>
            <a:prstGeom prst="line">
              <a:avLst/>
            </a:prstGeom>
            <a:noFill/>
            <a:ln w="57150">
              <a:solidFill>
                <a:srgbClr val="92D050"/>
              </a:solidFill>
              <a:round/>
              <a:headEnd/>
              <a:tailEnd/>
            </a:ln>
          </p:spPr>
          <p:txBody>
            <a:bodyPr/>
            <a:lstStyle/>
            <a:p>
              <a:endParaRPr lang="zh-CN" altLang="en-US"/>
            </a:p>
          </p:txBody>
        </p:sp>
      </p:grpSp>
      <p:sp>
        <p:nvSpPr>
          <p:cNvPr id="11269" name="文本框 3"/>
          <p:cNvSpPr txBox="1">
            <a:spLocks noChangeArrowheads="1"/>
          </p:cNvSpPr>
          <p:nvPr/>
        </p:nvSpPr>
        <p:spPr bwMode="auto">
          <a:xfrm>
            <a:off x="755650" y="831850"/>
            <a:ext cx="4303713" cy="461963"/>
          </a:xfrm>
          <a:prstGeom prst="rect">
            <a:avLst/>
          </a:prstGeom>
          <a:noFill/>
          <a:ln w="9525">
            <a:noFill/>
            <a:miter lim="800000"/>
            <a:headEnd/>
            <a:tailEnd/>
          </a:ln>
        </p:spPr>
        <p:txBody>
          <a:bodyPr wrap="none">
            <a:spAutoFit/>
          </a:bodyPr>
          <a:lstStyle/>
          <a:p>
            <a:pPr eaLnBrk="1" hangingPunct="1"/>
            <a:r>
              <a:rPr lang="en-US" altLang="zh-CN" sz="2400" b="1">
                <a:solidFill>
                  <a:schemeClr val="bg1"/>
                </a:solidFill>
                <a:latin typeface="微软雅黑" pitchFamily="34" charset="-122"/>
                <a:ea typeface="微软雅黑" pitchFamily="34" charset="-122"/>
              </a:rPr>
              <a:t>2.</a:t>
            </a:r>
            <a:r>
              <a:rPr lang="zh-CN" altLang="en-US" sz="2400" b="1">
                <a:solidFill>
                  <a:schemeClr val="bg1"/>
                </a:solidFill>
                <a:latin typeface="微软雅黑" pitchFamily="34" charset="-122"/>
                <a:ea typeface="微软雅黑" pitchFamily="34" charset="-122"/>
              </a:rPr>
              <a:t>考生系统使用注意事项</a:t>
            </a:r>
            <a:r>
              <a:rPr lang="en-US" altLang="zh-CN" sz="2400" b="1">
                <a:solidFill>
                  <a:schemeClr val="bg1"/>
                </a:solidFill>
                <a:latin typeface="微软雅黑" pitchFamily="34" charset="-122"/>
                <a:ea typeface="微软雅黑" pitchFamily="34" charset="-122"/>
              </a:rPr>
              <a:t>(3/3)</a:t>
            </a:r>
            <a:endParaRPr lang="zh-CN" altLang="en-US" sz="2400" b="1">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灯片编号占位符 3"/>
          <p:cNvSpPr>
            <a:spLocks noGrp="1" noChangeArrowheads="1"/>
          </p:cNvSpPr>
          <p:nvPr>
            <p:ph type="sldNum" sz="quarter" idx="12"/>
          </p:nvPr>
        </p:nvSpPr>
        <p:spPr>
          <a:noFill/>
          <a:ln>
            <a:miter lim="800000"/>
            <a:headEnd/>
            <a:tailEnd/>
          </a:ln>
        </p:spPr>
        <p:txBody>
          <a:bodyPr/>
          <a:lstStyle/>
          <a:p>
            <a:r>
              <a:rPr lang="en-US" altLang="zh-CN"/>
              <a:t>18</a:t>
            </a:r>
          </a:p>
        </p:txBody>
      </p:sp>
      <p:sp>
        <p:nvSpPr>
          <p:cNvPr id="13315" name="Rectangle 2"/>
          <p:cNvSpPr txBox="1">
            <a:spLocks noChangeArrowheads="1"/>
          </p:cNvSpPr>
          <p:nvPr/>
        </p:nvSpPr>
        <p:spPr bwMode="auto">
          <a:xfrm>
            <a:off x="3851275" y="2492375"/>
            <a:ext cx="2233613" cy="1101725"/>
          </a:xfrm>
          <a:prstGeom prst="rect">
            <a:avLst/>
          </a:prstGeom>
          <a:noFill/>
          <a:ln w="9525">
            <a:noFill/>
            <a:miter lim="800000"/>
            <a:headEnd/>
            <a:tailEnd/>
          </a:ln>
        </p:spPr>
        <p:txBody>
          <a:bodyPr/>
          <a:lstStyle/>
          <a:p>
            <a:pPr eaLnBrk="1" hangingPunct="1"/>
            <a:r>
              <a:rPr lang="zh-CN" altLang="en-US" sz="7200" b="1">
                <a:solidFill>
                  <a:schemeClr val="bg1"/>
                </a:solidFill>
                <a:latin typeface="微软雅黑" pitchFamily="34" charset="-122"/>
                <a:ea typeface="微软雅黑" pitchFamily="34" charset="-122"/>
              </a:rPr>
              <a:t>谢谢</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ea-1">
  <a:themeElements>
    <a:clrScheme name="neea-1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FFFF00"/>
      </a:folHlink>
    </a:clrScheme>
    <a:fontScheme name="neea-1">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prstDash val="dash"/>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nee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e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e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e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e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e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e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e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e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e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e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e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eea-1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3125</TotalTime>
  <Pages>0</Pages>
  <Words>1331</Words>
  <Characters>0</Characters>
  <Application>Microsoft Office PowerPoint</Application>
  <DocSecurity>0</DocSecurity>
  <PresentationFormat>全屏显示(4:3)</PresentationFormat>
  <Lines>0</Lines>
  <Paragraphs>64</Paragraphs>
  <Slides>6</Slides>
  <Notes>6</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neea-1</vt:lpstr>
      <vt:lpstr>全国大学英语四、六级考试 （CET） 新版考生报名操作流程</vt:lpstr>
      <vt:lpstr>幻灯片 2</vt:lpstr>
      <vt:lpstr>幻灯片 3</vt:lpstr>
      <vt:lpstr>幻灯片 4</vt:lpstr>
      <vt:lpstr>幻灯片 5</vt:lpstr>
      <vt:lpstr>幻灯片 6</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NCRE二级无纸化 考试报名</dc:title>
  <dc:creator>YangYing</dc:creator>
  <cp:lastModifiedBy>Administrator</cp:lastModifiedBy>
  <cp:revision>453</cp:revision>
  <dcterms:created xsi:type="dcterms:W3CDTF">2017-02-15T01:44:50Z</dcterms:created>
  <dcterms:modified xsi:type="dcterms:W3CDTF">2018-09-12T08:23:09Z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2052-10.1.0.5511</vt:lpwstr>
  </property>
</Properties>
</file>